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5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7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59F202B-6C62-814E-F7D5-32CCDA6CFF4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54E02E-9FC4-4D60-9D6D-A7698A7ED6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DD781B1-8718-4808-970D-55D5C20E793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658B05-3EFA-447C-A706-E4E6D3E701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6f18506e.fixed?vcp=1&amp;pid=ce8178334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d6f18506e.fixed?vcp=1&amp;pid=ce8178334&amp;color=86,186,157&amp;vtp=1&amp;vaab=1&amp;bbb=1"/>
          <p:cNvSpPr/>
          <p:nvPr/>
        </p:nvSpPr>
        <p:spPr>
          <a:xfrm>
            <a:off x="265176" y="28803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</a:t>
            </a:r>
            <a:endParaRPr lang="en-US" altLang="zh-CN" sz="4400" dirty="0"/>
          </a:p>
        </p:txBody>
      </p:sp>
      <p:sp>
        <p:nvSpPr>
          <p:cNvPr id="4" name="C_2_BD#d6f18506e.fixed?vcp=1&amp;pid=ce8178334&amp;color=0,0,0&amp;vtp=1&amp;vaab=1&amp;bbb=1"/>
          <p:cNvSpPr/>
          <p:nvPr/>
        </p:nvSpPr>
        <p:spPr>
          <a:xfrm>
            <a:off x="265176" y="431596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备考手册2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fcb98b40c?sp=1&amp;vcp=1&amp;pid=d6f18506e&amp;color=0,0,0&amp;vtp=1&amp;vaab=1&amp;bt=1&amp;bbb=1"/>
              <p:cNvSpPr/>
              <p:nvPr/>
            </p:nvSpPr>
            <p:spPr>
              <a:xfrm>
                <a:off x="539496" y="876268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常见隐含条件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光滑：没有摩擦力，机械能守恒（不受其他阻力时）。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漂浮：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悬浮：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匀速直线运动：物体受平衡力，速度不变，动能不变。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静止：物体受平衡力，动能为零。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轻质物体：质量可忽略不计。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物体通过凸透镜成等大的实像：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=2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fcb98b40c?sp=1&amp;vcp=1&amp;pid=d6f18506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6268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b="-4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fcb98b40c?sp=1&amp;vcp=1&amp;pid=d6f18506e&amp;color=0,0,0&amp;mp=1&amp;vtp=1&amp;vaab=1&amp;bt=1&amp;bbb=1&amp;hb=1"/>
              <p:cNvSpPr/>
              <p:nvPr/>
            </p:nvSpPr>
            <p:spPr>
              <a:xfrm>
                <a:off x="539496" y="860584"/>
                <a:ext cx="11109960" cy="5176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用电器正常工作：用电器在额定电压下工作，实际功率等于额定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 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串联：电流相等，宜选用公式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计算和比较两个电阻的电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功率大小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并联：电压相等，宜选用公式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计算和比较两个电阻的电功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率大小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人站在地面竖直向下拉滑轮组绕线的自由端：最大拉力大小等于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人受到的重力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fcb98b40c?sp=1&amp;vcp=1&amp;pid=d6f18506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0584"/>
                <a:ext cx="11109960" cy="5176457"/>
              </a:xfrm>
              <a:prstGeom prst="rect">
                <a:avLst/>
              </a:prstGeom>
              <a:blipFill>
                <a:blip r:embed="rId3"/>
                <a:stretch>
                  <a:fillRect l="-1976" r="-1537" b="-37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宽屏</PresentationFormat>
  <Paragraphs>23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5</cp:revision>
  <dcterms:created xsi:type="dcterms:W3CDTF">2024-12-11T07:02:44Z</dcterms:created>
  <dcterms:modified xsi:type="dcterms:W3CDTF">2025-07-24T09:11:28Z</dcterms:modified>
  <cp:category/>
  <cp:contentStatus/>
</cp:coreProperties>
</file>