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880" y="1059180"/>
            <a:ext cx="9540875" cy="4312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37480" y="2569210"/>
            <a:ext cx="1319530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91705" y="3373120"/>
            <a:ext cx="904240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ACD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876300"/>
            <a:ext cx="9063990" cy="4687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4310" y="2444115"/>
            <a:ext cx="516255" cy="403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0775" y="2444750"/>
            <a:ext cx="586740" cy="3460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71925" y="2444115"/>
            <a:ext cx="4883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F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4925" y="2435225"/>
            <a:ext cx="469265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1270" y="2444115"/>
            <a:ext cx="735330" cy="3467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04430" y="2444750"/>
            <a:ext cx="497840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4765" y="1440180"/>
            <a:ext cx="9357360" cy="3667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20" y="1589405"/>
            <a:ext cx="5808345" cy="3837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57"/>
          <a:stretch>
            <a:fillRect/>
          </a:stretch>
        </p:blipFill>
        <p:spPr>
          <a:xfrm>
            <a:off x="5509895" y="1313815"/>
            <a:ext cx="6303010" cy="4690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2025-02-16T16:04:40Z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