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8" r:id="rId4"/>
    <p:sldId id="287" r:id="rId5"/>
    <p:sldId id="286" r:id="rId6"/>
    <p:sldId id="295" r:id="rId7"/>
    <p:sldId id="294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1769745"/>
            <a:ext cx="7466965" cy="34334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33040" y="4093845"/>
            <a:ext cx="120205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7760" y="4247515"/>
            <a:ext cx="137223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39700" indent="0" algn="l" defTabSz="266700" eaLnBrk="0" fontAlgn="base"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6960" y="4247515"/>
            <a:ext cx="14598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0270" y="3940175"/>
            <a:ext cx="147828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6925" y="4247515"/>
            <a:ext cx="129667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0" algn="l" defTabSz="266700" eaLnBrk="0" fontAlgn="base">
              <a:spcBef>
                <a:spcPts val="8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8825" y="3940175"/>
            <a:ext cx="1303020" cy="1263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200275"/>
            <a:ext cx="7820660" cy="2573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17055" y="2456180"/>
            <a:ext cx="358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67040" y="2781300"/>
            <a:ext cx="4641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4665" y="3097530"/>
            <a:ext cx="5213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0970" y="3429635"/>
            <a:ext cx="30099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1605" y="3429635"/>
            <a:ext cx="30099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32240" y="3429635"/>
            <a:ext cx="30099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2595" y="4047490"/>
            <a:ext cx="30099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8550" y="4047490"/>
            <a:ext cx="455295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25490" y="4375150"/>
            <a:ext cx="473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08240" y="4375150"/>
            <a:ext cx="6248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985" y="2552065"/>
            <a:ext cx="8621395" cy="1753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66275" y="2810510"/>
            <a:ext cx="483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66275" y="3151505"/>
            <a:ext cx="483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6275" y="3550285"/>
            <a:ext cx="48387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66275" y="3906520"/>
            <a:ext cx="483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060" y="1907540"/>
            <a:ext cx="7842885" cy="33470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57420" y="2136140"/>
            <a:ext cx="3841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5175" y="3735705"/>
            <a:ext cx="3841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5960" y="4377055"/>
            <a:ext cx="38417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9-2_00"/>
          <p:cNvPicPr>
            <a:picLocks noChangeAspect="1"/>
          </p:cNvPicPr>
          <p:nvPr/>
        </p:nvPicPr>
        <p:blipFill>
          <a:blip r:embed="rId1"/>
          <a:srcRect r="22537" b="44201"/>
          <a:stretch>
            <a:fillRect/>
          </a:stretch>
        </p:blipFill>
        <p:spPr>
          <a:xfrm>
            <a:off x="2604135" y="2308225"/>
            <a:ext cx="6851015" cy="10426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170" y="3605530"/>
            <a:ext cx="2254885" cy="746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5420" y="3605530"/>
            <a:ext cx="2217420" cy="697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19415" y="3596005"/>
            <a:ext cx="19640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9-2_01"/>
          <p:cNvPicPr>
            <a:picLocks noChangeAspect="1"/>
          </p:cNvPicPr>
          <p:nvPr/>
        </p:nvPicPr>
        <p:blipFill>
          <a:blip r:embed="rId1"/>
          <a:srcRect r="10" b="25676"/>
          <a:stretch>
            <a:fillRect/>
          </a:stretch>
        </p:blipFill>
        <p:spPr>
          <a:xfrm>
            <a:off x="2159000" y="1939925"/>
            <a:ext cx="7559675" cy="26117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55595" y="4751705"/>
            <a:ext cx="37217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，所以正方形的边长最小是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36cm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6230" y="3314700"/>
            <a:ext cx="38074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，所以正方形的边长最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6cm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-2_02"/>
          <p:cNvPicPr>
            <a:picLocks noChangeAspect="1"/>
          </p:cNvPicPr>
          <p:nvPr/>
        </p:nvPicPr>
        <p:blipFill>
          <a:blip r:embed="rId1"/>
          <a:srcRect l="3871" r="154" b="36654"/>
          <a:stretch>
            <a:fillRect/>
          </a:stretch>
        </p:blipFill>
        <p:spPr>
          <a:xfrm>
            <a:off x="2174875" y="1679575"/>
            <a:ext cx="7230745" cy="1001395"/>
          </a:xfrm>
          <a:prstGeom prst="rect">
            <a:avLst/>
          </a:prstGeom>
        </p:spPr>
      </p:pic>
      <p:pic>
        <p:nvPicPr>
          <p:cNvPr id="10" name="图片 9" descr="9-2_03"/>
          <p:cNvPicPr>
            <a:picLocks noChangeAspect="1"/>
          </p:cNvPicPr>
          <p:nvPr/>
        </p:nvPicPr>
        <p:blipFill>
          <a:blip r:embed="rId2"/>
          <a:srcRect l="2636" b="51557"/>
          <a:stretch>
            <a:fillRect/>
          </a:stretch>
        </p:blipFill>
        <p:spPr>
          <a:xfrm>
            <a:off x="2174875" y="3869055"/>
            <a:ext cx="7357745" cy="7626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04110" y="2442210"/>
            <a:ext cx="6324600" cy="14268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找回的钱不对。因为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的倍数，所以买若干个中国风金属书签和流苏冰箱贴的总钱数一定是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的倍数，即需要支付的钱数的个位上一定是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，那么找回的钱数的个位上也一定是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，所以找回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元不对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91000" y="4808220"/>
            <a:ext cx="3839845" cy="11938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70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70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280(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300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所以最多有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9-2_04"/>
          <p:cNvPicPr>
            <a:picLocks noChangeAspect="1"/>
          </p:cNvPicPr>
          <p:nvPr/>
        </p:nvPicPr>
        <p:blipFill>
          <a:blip r:embed="rId1"/>
          <a:srcRect r="-762" b="45482"/>
          <a:stretch>
            <a:fillRect/>
          </a:stretch>
        </p:blipFill>
        <p:spPr>
          <a:xfrm>
            <a:off x="2160270" y="2019935"/>
            <a:ext cx="7669530" cy="1409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80890" y="3912235"/>
            <a:ext cx="282892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18415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Cambria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2025-02-09T10:23:15Z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A0B9D06D68904003A7970CAA0D05DBB8_13</vt:lpwstr>
  </property>
</Properties>
</file>