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0" r:id="rId5"/>
    <p:sldId id="279" r:id="rId6"/>
    <p:sldId id="278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72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7" Type="http://schemas.openxmlformats.org/officeDocument/2006/relationships/image" Target="../media/image17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wmf"/><Relationship Id="rId8" Type="http://schemas.openxmlformats.org/officeDocument/2006/relationships/oleObject" Target="../embeddings/oleObject5.bin"/><Relationship Id="rId7" Type="http://schemas.openxmlformats.org/officeDocument/2006/relationships/image" Target="../media/image8.wmf"/><Relationship Id="rId6" Type="http://schemas.openxmlformats.org/officeDocument/2006/relationships/oleObject" Target="../embeddings/oleObject4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6.wmf"/><Relationship Id="rId2" Type="http://schemas.openxmlformats.org/officeDocument/2006/relationships/oleObject" Target="../embeddings/oleObject2.bin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wmf"/><Relationship Id="rId8" Type="http://schemas.openxmlformats.org/officeDocument/2006/relationships/oleObject" Target="../embeddings/oleObject9.bin"/><Relationship Id="rId7" Type="http://schemas.openxmlformats.org/officeDocument/2006/relationships/image" Target="../media/image13.wmf"/><Relationship Id="rId6" Type="http://schemas.openxmlformats.org/officeDocument/2006/relationships/oleObject" Target="../embeddings/oleObject8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7.bin"/><Relationship Id="rId3" Type="http://schemas.openxmlformats.org/officeDocument/2006/relationships/image" Target="../media/image11.wmf"/><Relationship Id="rId2" Type="http://schemas.openxmlformats.org/officeDocument/2006/relationships/oleObject" Target="../embeddings/oleObject6.bin"/><Relationship Id="rId19" Type="http://schemas.openxmlformats.org/officeDocument/2006/relationships/vmlDrawing" Target="../drawings/vmlDrawing3.vml"/><Relationship Id="rId18" Type="http://schemas.openxmlformats.org/officeDocument/2006/relationships/slideLayout" Target="../slideLayouts/slideLayout7.xml"/><Relationship Id="rId17" Type="http://schemas.openxmlformats.org/officeDocument/2006/relationships/image" Target="../media/image18.wmf"/><Relationship Id="rId16" Type="http://schemas.openxmlformats.org/officeDocument/2006/relationships/oleObject" Target="../embeddings/oleObject13.bin"/><Relationship Id="rId15" Type="http://schemas.openxmlformats.org/officeDocument/2006/relationships/image" Target="../media/image17.wmf"/><Relationship Id="rId14" Type="http://schemas.openxmlformats.org/officeDocument/2006/relationships/oleObject" Target="../embeddings/oleObject12.bin"/><Relationship Id="rId13" Type="http://schemas.openxmlformats.org/officeDocument/2006/relationships/image" Target="../media/image16.wmf"/><Relationship Id="rId12" Type="http://schemas.openxmlformats.org/officeDocument/2006/relationships/oleObject" Target="../embeddings/oleObject11.bin"/><Relationship Id="rId11" Type="http://schemas.openxmlformats.org/officeDocument/2006/relationships/image" Target="../media/image15.wmf"/><Relationship Id="rId10" Type="http://schemas.openxmlformats.org/officeDocument/2006/relationships/oleObject" Target="../embeddings/oleObject10.bin"/><Relationship Id="rId1" Type="http://schemas.openxmlformats.org/officeDocument/2006/relationships/image" Target="../media/image10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tiff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5.bin"/><Relationship Id="rId3" Type="http://schemas.openxmlformats.org/officeDocument/2006/relationships/image" Target="../media/image21.wmf"/><Relationship Id="rId2" Type="http://schemas.openxmlformats.org/officeDocument/2006/relationships/oleObject" Target="../embeddings/oleObject14.bin"/><Relationship Id="rId1" Type="http://schemas.openxmlformats.org/officeDocument/2006/relationships/image" Target="../media/image20.tiff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5.wmf"/><Relationship Id="rId4" Type="http://schemas.openxmlformats.org/officeDocument/2006/relationships/oleObject" Target="../embeddings/oleObject17.bin"/><Relationship Id="rId3" Type="http://schemas.openxmlformats.org/officeDocument/2006/relationships/image" Target="../media/image24.wmf"/><Relationship Id="rId2" Type="http://schemas.openxmlformats.org/officeDocument/2006/relationships/oleObject" Target="../embeddings/oleObject16.bin"/><Relationship Id="rId1" Type="http://schemas.openxmlformats.org/officeDocument/2006/relationships/image" Target="../media/image2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4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685" y="1624965"/>
            <a:ext cx="6920865" cy="38481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710940" y="3197860"/>
            <a:ext cx="421640" cy="4508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18885" y="3197860"/>
            <a:ext cx="356235" cy="4508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14995" y="3197860"/>
            <a:ext cx="356235" cy="5010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09795" y="3582670"/>
            <a:ext cx="431800" cy="4356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11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67580" y="3840480"/>
            <a:ext cx="374015" cy="5016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39965" y="3699510"/>
            <a:ext cx="411480" cy="4502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76030" y="3699510"/>
            <a:ext cx="375285" cy="5010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10940" y="4090670"/>
            <a:ext cx="421640" cy="5010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10940" y="4342130"/>
            <a:ext cx="431800" cy="5010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graphicFrame>
        <p:nvGraphicFramePr>
          <p:cNvPr id="18" name="对象 17"/>
          <p:cNvGraphicFramePr/>
          <p:nvPr/>
        </p:nvGraphicFramePr>
        <p:xfrm>
          <a:off x="5354955" y="4090670"/>
          <a:ext cx="279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2" imgW="304800" imgH="609600" progId="Equation.DSMT4">
                  <p:embed/>
                </p:oleObj>
              </mc:Choice>
              <mc:Fallback>
                <p:oleObj name="" r:id="rId2" imgW="304800" imgH="609600" progId="Equation.DSMT4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354955" y="4090670"/>
                        <a:ext cx="279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3392170" y="5086985"/>
            <a:ext cx="318770" cy="4508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4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3465" y="2535555"/>
            <a:ext cx="7696835" cy="137414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3028315" y="2773680"/>
          <a:ext cx="2921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2" imgW="316865" imgH="609600" progId="Equation.DSMT4">
                  <p:embed/>
                </p:oleObj>
              </mc:Choice>
              <mc:Fallback>
                <p:oleObj name="" r:id="rId2" imgW="316865" imgH="6096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28315" y="2773680"/>
                        <a:ext cx="2921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132580" y="2877820"/>
            <a:ext cx="318770" cy="4127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65115" y="2877820"/>
            <a:ext cx="443230" cy="4508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15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graphicFrame>
        <p:nvGraphicFramePr>
          <p:cNvPr id="8" name="对象 7"/>
          <p:cNvGraphicFramePr/>
          <p:nvPr/>
        </p:nvGraphicFramePr>
        <p:xfrm>
          <a:off x="6539230" y="2773680"/>
          <a:ext cx="3175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4" imgW="342900" imgH="609600" progId="Equation.DSMT4">
                  <p:embed/>
                </p:oleObj>
              </mc:Choice>
              <mc:Fallback>
                <p:oleObj name="" r:id="rId4" imgW="342900" imgH="6096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39230" y="2773680"/>
                        <a:ext cx="3175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/>
        </p:nvGraphicFramePr>
        <p:xfrm>
          <a:off x="7654925" y="2773680"/>
          <a:ext cx="3175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6" imgW="342900" imgH="609600" progId="Equation.DSMT4">
                  <p:embed/>
                </p:oleObj>
              </mc:Choice>
              <mc:Fallback>
                <p:oleObj name="" r:id="rId6" imgW="342900" imgH="6096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54925" y="2773680"/>
                        <a:ext cx="3175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8770620" y="2745740"/>
          <a:ext cx="3302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8" imgW="355600" imgH="609600" progId="Equation.DSMT4">
                  <p:embed/>
                </p:oleObj>
              </mc:Choice>
              <mc:Fallback>
                <p:oleObj name="" r:id="rId8" imgW="355600" imgH="6096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770620" y="2745740"/>
                        <a:ext cx="3302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6329045" y="3465830"/>
            <a:ext cx="2232660" cy="4438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分子是分母的倍数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5" name="图片 4" descr="4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5515" y="2527935"/>
            <a:ext cx="7760335" cy="1572260"/>
          </a:xfrm>
          <a:prstGeom prst="rect">
            <a:avLst/>
          </a:prstGeom>
        </p:spPr>
      </p:pic>
      <p:graphicFrame>
        <p:nvGraphicFramePr>
          <p:cNvPr id="7" name="对象 6"/>
          <p:cNvGraphicFramePr/>
          <p:nvPr/>
        </p:nvGraphicFramePr>
        <p:xfrm>
          <a:off x="4158615" y="284607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2" imgW="203200" imgH="609600" progId="Equation.DSMT4">
                  <p:embed/>
                </p:oleObj>
              </mc:Choice>
              <mc:Fallback>
                <p:oleObj name="" r:id="rId2" imgW="203200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58615" y="284607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/>
          <p:nvPr/>
        </p:nvGraphicFramePr>
        <p:xfrm>
          <a:off x="5082540" y="284607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4" imgW="203200" imgH="609600" progId="Equation.DSMT4">
                  <p:embed/>
                </p:oleObj>
              </mc:Choice>
              <mc:Fallback>
                <p:oleObj name="" r:id="rId4" imgW="2032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2540" y="284607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5676900" y="2846070"/>
          <a:ext cx="279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6" imgW="304800" imgH="609600" progId="Equation.DSMT4">
                  <p:embed/>
                </p:oleObj>
              </mc:Choice>
              <mc:Fallback>
                <p:oleObj name="" r:id="rId6" imgW="304800" imgH="6096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76900" y="2846070"/>
                        <a:ext cx="279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/>
        </p:nvGraphicFramePr>
        <p:xfrm>
          <a:off x="6931660" y="2846070"/>
          <a:ext cx="279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8" imgW="304800" imgH="609600" progId="Equation.DSMT4">
                  <p:embed/>
                </p:oleObj>
              </mc:Choice>
              <mc:Fallback>
                <p:oleObj name="" r:id="rId8" imgW="304800" imgH="6096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31660" y="2846070"/>
                        <a:ext cx="279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7540625" y="2846070"/>
          <a:ext cx="279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0" imgW="304800" imgH="609600" progId="Equation.DSMT4">
                  <p:embed/>
                </p:oleObj>
              </mc:Choice>
              <mc:Fallback>
                <p:oleObj name="" r:id="rId10" imgW="304800" imgH="6096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540625" y="2846070"/>
                        <a:ext cx="279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/>
          <p:nvPr/>
        </p:nvGraphicFramePr>
        <p:xfrm>
          <a:off x="4050348" y="3656965"/>
          <a:ext cx="394970" cy="575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2" imgW="353695" imgH="592455" progId="Equation.DSMT4">
                  <p:embed/>
                </p:oleObj>
              </mc:Choice>
              <mc:Fallback>
                <p:oleObj name="" r:id="rId12" imgW="353695" imgH="592455" progId="Equation.DSMT4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050348" y="3656965"/>
                        <a:ext cx="394970" cy="575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/>
          <p:nvPr/>
        </p:nvGraphicFramePr>
        <p:xfrm>
          <a:off x="5613400" y="3648710"/>
          <a:ext cx="3429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4" imgW="368300" imgH="609600" progId="Equation.DSMT4">
                  <p:embed/>
                </p:oleObj>
              </mc:Choice>
              <mc:Fallback>
                <p:oleObj name="" r:id="rId14" imgW="368300" imgH="609600" progId="Equation.DSMT4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13400" y="3648710"/>
                        <a:ext cx="3429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/>
          <p:nvPr/>
        </p:nvGraphicFramePr>
        <p:xfrm>
          <a:off x="6625908" y="3602673"/>
          <a:ext cx="29400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6" imgW="317500" imgH="531495" progId="Equation.DSMT4">
                  <p:embed/>
                </p:oleObj>
              </mc:Choice>
              <mc:Fallback>
                <p:oleObj name="" r:id="rId16" imgW="317500" imgH="531495" progId="Equation.DSMT4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625908" y="3602673"/>
                        <a:ext cx="294005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6_03"/>
          <p:cNvPicPr>
            <a:picLocks noChangeAspect="1"/>
          </p:cNvPicPr>
          <p:nvPr/>
        </p:nvPicPr>
        <p:blipFill>
          <a:blip r:embed="rId1"/>
          <a:srcRect r="19560"/>
          <a:stretch>
            <a:fillRect/>
          </a:stretch>
        </p:blipFill>
        <p:spPr>
          <a:xfrm>
            <a:off x="2281555" y="2691130"/>
            <a:ext cx="7338060" cy="10344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23870" y="3213735"/>
            <a:ext cx="393700" cy="3968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&gt;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66665" y="3213735"/>
            <a:ext cx="365125" cy="3968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11035" y="3213735"/>
            <a:ext cx="393700" cy="3968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30310" y="3213735"/>
            <a:ext cx="365760" cy="3968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&gt;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7" name="图片 6" descr="4-6_04"/>
          <p:cNvPicPr>
            <a:picLocks noChangeAspect="1"/>
          </p:cNvPicPr>
          <p:nvPr/>
        </p:nvPicPr>
        <p:blipFill>
          <a:blip r:embed="rId1"/>
          <a:srcRect r="6188" b="50000"/>
          <a:stretch>
            <a:fillRect/>
          </a:stretch>
        </p:blipFill>
        <p:spPr>
          <a:xfrm>
            <a:off x="1725295" y="2457450"/>
            <a:ext cx="8607425" cy="78232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2872105" y="3648710"/>
          <a:ext cx="15500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1574800" imgH="609600" progId="Equation.DSMT4">
                  <p:embed/>
                </p:oleObj>
              </mc:Choice>
              <mc:Fallback>
                <p:oleObj name="" r:id="rId2" imgW="15748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72105" y="3648710"/>
                        <a:ext cx="15500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7343140" y="3648710"/>
          <a:ext cx="16014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1625600" imgH="609600" progId="Equation.DSMT4">
                  <p:embed/>
                </p:oleObj>
              </mc:Choice>
              <mc:Fallback>
                <p:oleObj name="" r:id="rId4" imgW="16256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43140" y="3648710"/>
                        <a:ext cx="16014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8" name="图片 7" descr="4-6_05"/>
          <p:cNvPicPr>
            <a:picLocks noChangeAspect="1"/>
          </p:cNvPicPr>
          <p:nvPr/>
        </p:nvPicPr>
        <p:blipFill>
          <a:blip r:embed="rId1"/>
          <a:srcRect r="1737" b="36651"/>
          <a:stretch>
            <a:fillRect/>
          </a:stretch>
        </p:blipFill>
        <p:spPr>
          <a:xfrm>
            <a:off x="1887855" y="2042160"/>
            <a:ext cx="8167370" cy="138684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4845050" y="3720465"/>
          <a:ext cx="3175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342900" imgH="609600" progId="Equation.DSMT4">
                  <p:embed/>
                </p:oleObj>
              </mc:Choice>
              <mc:Fallback>
                <p:oleObj name="" r:id="rId2" imgW="3429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845050" y="3720465"/>
                        <a:ext cx="3175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5930900" y="3720465"/>
          <a:ext cx="3302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355600" imgH="609600" progId="Equation.DSMT4">
                  <p:embed/>
                </p:oleObj>
              </mc:Choice>
              <mc:Fallback>
                <p:oleObj name="" r:id="rId4" imgW="3556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30900" y="3720465"/>
                        <a:ext cx="3302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</Words>
  <Application>WPS 演示</Application>
  <PresentationFormat>宽屏</PresentationFormat>
  <Paragraphs>44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17</vt:i4>
      </vt:variant>
      <vt:variant>
        <vt:lpstr>幻灯片标题</vt:lpstr>
      </vt:variant>
      <vt:variant>
        <vt:i4>6</vt:i4>
      </vt:variant>
    </vt:vector>
  </HeadingPairs>
  <TitlesOfParts>
    <vt:vector size="34" baseType="lpstr">
      <vt:lpstr>Arial</vt:lpstr>
      <vt:lpstr>宋体</vt:lpstr>
      <vt:lpstr>Wingdings</vt:lpstr>
      <vt:lpstr>Wingdings</vt:lpstr>
      <vt:lpstr>Times New Roman</vt:lpstr>
      <vt:lpstr>Arial</vt:lpstr>
      <vt:lpstr>黑体</vt:lpstr>
      <vt:lpstr>微软雅黑</vt:lpstr>
      <vt:lpstr>Arial Unicode MS</vt:lpstr>
      <vt:lpstr>Calibri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2025-02-09T08:16:47Z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EA4ED4C19E284681A17CB4D391956EA5_13</vt:lpwstr>
  </property>
</Properties>
</file>