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96" r:id="rId3"/>
    <p:sldId id="297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1645" y="731520"/>
            <a:ext cx="6188710" cy="57727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613910" y="4839970"/>
            <a:ext cx="5715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914140" y="4839970"/>
            <a:ext cx="5715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449570" y="4839970"/>
            <a:ext cx="5715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148070" y="4839970"/>
            <a:ext cx="5715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719570" y="4839970"/>
            <a:ext cx="5715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7488555" y="4839970"/>
            <a:ext cx="5715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4790" y="1330960"/>
            <a:ext cx="9079865" cy="4140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185410" y="1388110"/>
            <a:ext cx="5715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14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4277360" y="217741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277360" y="33267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6436360" y="4519295"/>
            <a:ext cx="13081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上万种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462010" y="4519295"/>
            <a:ext cx="1308100" cy="5067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遍四方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188</cp:revision>
  <dcterms:created xsi:type="dcterms:W3CDTF">2019-06-19T02:08:00Z</dcterms:created>
  <dcterms:modified xsi:type="dcterms:W3CDTF">2025-02-13T07:35:06Z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