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0" r:id="rId5"/>
    <p:sldId id="279" r:id="rId6"/>
    <p:sldId id="285" r:id="rId7"/>
    <p:sldId id="278" r:id="rId8"/>
    <p:sldId id="28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9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1924685"/>
            <a:ext cx="6936105" cy="30086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90440" y="3239770"/>
            <a:ext cx="398780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9-1_01"/>
          <p:cNvPicPr>
            <a:picLocks noChangeAspect="1"/>
          </p:cNvPicPr>
          <p:nvPr/>
        </p:nvPicPr>
        <p:blipFill>
          <a:blip r:embed="rId1"/>
          <a:srcRect l="5264"/>
          <a:stretch>
            <a:fillRect/>
          </a:stretch>
        </p:blipFill>
        <p:spPr>
          <a:xfrm>
            <a:off x="2556510" y="2377440"/>
            <a:ext cx="6913880" cy="20478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51350" y="2684780"/>
            <a:ext cx="398780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-1_02"/>
          <p:cNvPicPr>
            <a:picLocks noChangeAspect="1"/>
          </p:cNvPicPr>
          <p:nvPr/>
        </p:nvPicPr>
        <p:blipFill>
          <a:blip r:embed="rId1"/>
          <a:srcRect l="5603"/>
          <a:stretch>
            <a:fillRect/>
          </a:stretch>
        </p:blipFill>
        <p:spPr>
          <a:xfrm>
            <a:off x="2456180" y="2246630"/>
            <a:ext cx="7073265" cy="25184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352030" y="2246630"/>
            <a:ext cx="398780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9-1_03"/>
          <p:cNvPicPr>
            <a:picLocks noChangeAspect="1"/>
          </p:cNvPicPr>
          <p:nvPr/>
        </p:nvPicPr>
        <p:blipFill>
          <a:blip r:embed="rId1"/>
          <a:srcRect l="6271"/>
          <a:stretch>
            <a:fillRect/>
          </a:stretch>
        </p:blipFill>
        <p:spPr>
          <a:xfrm>
            <a:off x="2768600" y="1783715"/>
            <a:ext cx="6523355" cy="2014220"/>
          </a:xfrm>
          <a:prstGeom prst="rect">
            <a:avLst/>
          </a:prstGeom>
        </p:spPr>
      </p:pic>
      <p:pic>
        <p:nvPicPr>
          <p:cNvPr id="7" name="图片 6" descr="9-1_04"/>
          <p:cNvPicPr>
            <a:picLocks noChangeAspect="1"/>
          </p:cNvPicPr>
          <p:nvPr/>
        </p:nvPicPr>
        <p:blipFill>
          <a:blip r:embed="rId2"/>
          <a:srcRect l="4606"/>
          <a:stretch>
            <a:fillRect/>
          </a:stretch>
        </p:blipFill>
        <p:spPr>
          <a:xfrm>
            <a:off x="2703195" y="4112895"/>
            <a:ext cx="6588760" cy="10687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93770" y="2080895"/>
            <a:ext cx="398780" cy="3365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1260" y="4362450"/>
            <a:ext cx="398780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6485" y="1963420"/>
            <a:ext cx="6941820" cy="31762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08925" y="1963420"/>
            <a:ext cx="521335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3770" y="3679825"/>
            <a:ext cx="503555" cy="3784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58505" y="3679825"/>
            <a:ext cx="508000" cy="3784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87920" y="4058285"/>
            <a:ext cx="503555" cy="3784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28335" y="4365625"/>
            <a:ext cx="503555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01415" y="4720590"/>
            <a:ext cx="483235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87235" y="4720590"/>
            <a:ext cx="503555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5855" y="1867535"/>
            <a:ext cx="7036435" cy="34309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86470" y="2459990"/>
            <a:ext cx="54038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86470" y="2796540"/>
            <a:ext cx="540385" cy="4622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86470" y="3150870"/>
            <a:ext cx="54038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86470" y="3550285"/>
            <a:ext cx="4787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86470" y="4178300"/>
            <a:ext cx="4787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86470" y="4867275"/>
            <a:ext cx="4787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0280" y="1730375"/>
            <a:ext cx="7058025" cy="35617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80685" y="2005330"/>
            <a:ext cx="223012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可爱深红爱浅红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46145" y="2373630"/>
            <a:ext cx="20345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梅子金黄杏子肥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1915" y="2710815"/>
            <a:ext cx="179705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溪头卧剥莲蓬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23100" y="2711450"/>
            <a:ext cx="2076450" cy="3409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儿童急走追黄蝶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61915" y="3419475"/>
            <a:ext cx="1520825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藤萝的叶下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8635" y="3419475"/>
            <a:ext cx="16059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母亲的膝上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98595" y="3787775"/>
            <a:ext cx="2097405" cy="342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我只躲到你的怀里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70195" y="4101465"/>
            <a:ext cx="21590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为谁辛苦为谁甜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4625" y="4813300"/>
            <a:ext cx="1604645" cy="347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只把春来报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WPS 演示</Application>
  <PresentationFormat>宽屏</PresentationFormat>
  <Paragraphs>58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2025-02-08T15:56:34Z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18153D6D208A476F999CFFE0980EBD96_13</vt:lpwstr>
  </property>
</Properties>
</file>