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7" r:id="rId4"/>
    <p:sldId id="286" r:id="rId5"/>
    <p:sldId id="285" r:id="rId6"/>
    <p:sldId id="284" r:id="rId7"/>
    <p:sldId id="291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012190"/>
            <a:ext cx="10965815" cy="41116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95520" y="2419350"/>
            <a:ext cx="605790" cy="3797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   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95520" y="3516630"/>
            <a:ext cx="1214120" cy="4178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ABCD   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4005" y="801370"/>
            <a:ext cx="9275445" cy="57912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30595" y="4765040"/>
            <a:ext cx="9848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噪声小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04710" y="4765040"/>
            <a:ext cx="12331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节约用电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98965" y="4366260"/>
            <a:ext cx="13404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列数字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81035" y="4366260"/>
            <a:ext cx="9918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作比较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07878" y="476504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使用方便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33185" y="5221605"/>
            <a:ext cx="582295" cy="4064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   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5" grpId="0"/>
      <p:bldP spid="6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7_02"/>
          <p:cNvPicPr>
            <a:picLocks noChangeAspect="1"/>
          </p:cNvPicPr>
          <p:nvPr/>
        </p:nvPicPr>
        <p:blipFill>
          <a:blip r:embed="rId1"/>
          <a:srcRect r="2706"/>
          <a:stretch>
            <a:fillRect/>
          </a:stretch>
        </p:blipFill>
        <p:spPr>
          <a:xfrm>
            <a:off x="617220" y="1083310"/>
            <a:ext cx="10960100" cy="4215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7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5860" y="798830"/>
            <a:ext cx="10000615" cy="5450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7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5045" y="892810"/>
            <a:ext cx="10209530" cy="4752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7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4105" y="905510"/>
            <a:ext cx="10088880" cy="5075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</Words>
  <Application>WPS 演示</Application>
  <PresentationFormat>宽屏</PresentationFormat>
  <Paragraphs>16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170</cp:revision>
  <dcterms:created xsi:type="dcterms:W3CDTF">2019-06-19T02:08:00Z</dcterms:created>
  <dcterms:modified xsi:type="dcterms:W3CDTF">2024-08-26T02:00:55Z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