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35" r:id="rId3"/>
    <p:sldId id="336" r:id="rId4"/>
    <p:sldId id="339" r:id="rId5"/>
    <p:sldId id="340" r:id="rId6"/>
    <p:sldId id="341" r:id="rId7"/>
    <p:sldId id="342" r:id="rId8"/>
    <p:sldId id="343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135" y="1296035"/>
            <a:ext cx="9213215" cy="35814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285490" y="3901440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330190" y="3839845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8224520" y="3839845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099435" y="4452620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334125" y="4391025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8321675" y="4391025"/>
            <a:ext cx="52768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2810" y="1340485"/>
            <a:ext cx="9603740" cy="31559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543810" y="2554605"/>
            <a:ext cx="129032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知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道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917950" y="2554605"/>
            <a:ext cx="6959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放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236970" y="2554605"/>
            <a:ext cx="6959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笔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820150" y="2554605"/>
            <a:ext cx="6959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放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307715" y="3787140"/>
            <a:ext cx="264096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平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平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安</a:t>
            </a:r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安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075" y="1185545"/>
            <a:ext cx="9213850" cy="46628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469640" y="3054985"/>
            <a:ext cx="99822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平时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673600" y="3054985"/>
            <a:ext cx="99822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平日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877560" y="3054985"/>
            <a:ext cx="99822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平地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025005" y="3054985"/>
            <a:ext cx="99822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平常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469640" y="3957320"/>
            <a:ext cx="99822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安心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673600" y="3957320"/>
            <a:ext cx="99822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平安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5810885" y="3957320"/>
            <a:ext cx="99822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安全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948170" y="3957320"/>
            <a:ext cx="99822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安静</a:t>
            </a:r>
            <a:endParaRPr 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640195" y="4793615"/>
            <a:ext cx="57404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X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3185795" y="5147310"/>
            <a:ext cx="79121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xīn</a:t>
            </a:r>
            <a:endParaRPr lang="en-US" altLang="zh-CN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5375275" y="5147310"/>
            <a:ext cx="75311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斤</a:t>
            </a:r>
            <a:endParaRPr lang="zh-CN" altLang="en-US" sz="28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5965" y="1180465"/>
            <a:ext cx="10579100" cy="20974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876040" y="2110740"/>
            <a:ext cx="6578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平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223635" y="2635250"/>
            <a:ext cx="65786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牛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680" y="1526540"/>
            <a:ext cx="11391900" cy="16967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5175885" y="1756410"/>
            <a:ext cx="101663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怎么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859020" y="2468880"/>
            <a:ext cx="101663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什么</a:t>
            </a:r>
            <a:endParaRPr 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7685" y="1033780"/>
            <a:ext cx="8232775" cy="51161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2828925" y="4773930"/>
            <a:ext cx="87503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975735" y="4773930"/>
            <a:ext cx="87503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245735" y="4773930"/>
            <a:ext cx="107315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_____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3925" y="1224915"/>
            <a:ext cx="7452995" cy="5143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595370" y="1642745"/>
            <a:ext cx="87503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仔细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6291580" y="1642745"/>
            <a:ext cx="87503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伙伴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112895" y="2054860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4648835" y="5686425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3126105" y="5686425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6398260" y="5686425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7957185" y="5686425"/>
            <a:ext cx="53594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10" grpId="0"/>
      <p:bldP spid="10" grpId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WPS 演示</Application>
  <PresentationFormat>宽屏</PresentationFormat>
  <Paragraphs>72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230</cp:revision>
  <dcterms:created xsi:type="dcterms:W3CDTF">2019-06-19T02:08:00Z</dcterms:created>
  <dcterms:modified xsi:type="dcterms:W3CDTF">2025-02-13T09:02:59Z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