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21" r:id="rId3"/>
    <p:sldId id="326" r:id="rId4"/>
    <p:sldId id="327" r:id="rId5"/>
    <p:sldId id="322" r:id="rId6"/>
    <p:sldId id="324" r:id="rId7"/>
    <p:sldId id="32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9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6"/>
        <p:guide pos="39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2425" y="1055370"/>
            <a:ext cx="8947150" cy="36550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00575" y="2698750"/>
            <a:ext cx="722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徘徊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00575" y="3086100"/>
            <a:ext cx="722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蒸发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77430" y="3076575"/>
            <a:ext cx="722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裸露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20720" y="3482975"/>
            <a:ext cx="722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掩藏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59910" y="3885565"/>
            <a:ext cx="722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挪开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00400" y="4282440"/>
            <a:ext cx="722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宝藏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1418590"/>
            <a:ext cx="9700895" cy="12909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672715" y="1898650"/>
            <a:ext cx="531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32020" y="1898650"/>
            <a:ext cx="531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88505" y="1898650"/>
            <a:ext cx="531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34170" y="1898650"/>
            <a:ext cx="531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2715" y="2297430"/>
            <a:ext cx="531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63515" y="2240280"/>
            <a:ext cx="531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88505" y="2310765"/>
            <a:ext cx="531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44990" y="2297430"/>
            <a:ext cx="531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/>
      <p:bldP spid="8" grpId="0"/>
      <p:bldP spid="9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1465" y="1153795"/>
            <a:ext cx="9201785" cy="20497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693160" y="2261235"/>
            <a:ext cx="78378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他们以为遮掩几句，搪塞几句，就可以了事，就可以把大家糊弄过去吗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绝不可能。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93160" y="2663825"/>
            <a:ext cx="78378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难道他们以为遮掩几句，搪塞几句，就可以了事，就可以把大家糊弄过去吗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?  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7125" y="716280"/>
            <a:ext cx="7453630" cy="4570730"/>
          </a:xfrm>
          <a:prstGeom prst="rect">
            <a:avLst/>
          </a:prstGeom>
        </p:spPr>
      </p:pic>
      <p:pic>
        <p:nvPicPr>
          <p:cNvPr id="3" name="图片 2" descr="3-1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485" y="5287010"/>
            <a:ext cx="7515225" cy="10960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704205" y="937260"/>
            <a:ext cx="895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朱自清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79970" y="937260"/>
            <a:ext cx="679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散文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6765" y="1245235"/>
            <a:ext cx="679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匆匆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95185" y="1245235"/>
            <a:ext cx="3508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我们的日子为什么一去不复返呢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72910" y="1593215"/>
            <a:ext cx="3816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09130" y="1903095"/>
            <a:ext cx="11626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时光流逝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03545" y="3035935"/>
            <a:ext cx="648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杨柳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57950" y="2779395"/>
            <a:ext cx="473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枯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57950" y="3356610"/>
            <a:ext cx="443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青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23480" y="3035935"/>
            <a:ext cx="648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桃花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53755" y="2811145"/>
            <a:ext cx="473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谢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74075" y="3356610"/>
            <a:ext cx="473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开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33640" y="383667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-1_01"/>
          <p:cNvPicPr>
            <a:picLocks noChangeAspect="1"/>
          </p:cNvPicPr>
          <p:nvPr/>
        </p:nvPicPr>
        <p:blipFill>
          <a:blip r:embed="rId1"/>
          <a:srcRect b="43844"/>
          <a:stretch>
            <a:fillRect/>
          </a:stretch>
        </p:blipFill>
        <p:spPr>
          <a:xfrm>
            <a:off x="0" y="774065"/>
            <a:ext cx="5988685" cy="4578985"/>
          </a:xfrm>
          <a:prstGeom prst="rect">
            <a:avLst/>
          </a:prstGeom>
        </p:spPr>
      </p:pic>
      <p:pic>
        <p:nvPicPr>
          <p:cNvPr id="3" name="图片 2" descr="3-1-1_01"/>
          <p:cNvPicPr>
            <a:picLocks noChangeAspect="1"/>
          </p:cNvPicPr>
          <p:nvPr/>
        </p:nvPicPr>
        <p:blipFill>
          <a:blip r:embed="rId1"/>
          <a:srcRect t="55707"/>
          <a:stretch>
            <a:fillRect/>
          </a:stretch>
        </p:blipFill>
        <p:spPr>
          <a:xfrm>
            <a:off x="6201410" y="1318260"/>
            <a:ext cx="5843905" cy="403415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234815" y="3161030"/>
            <a:ext cx="6470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挪移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4305" y="4241165"/>
            <a:ext cx="4533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跨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42560" y="4241165"/>
            <a:ext cx="5346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飞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5080" y="4578350"/>
            <a:ext cx="4724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溜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7175" y="4956175"/>
            <a:ext cx="5238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闪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29625" y="1781810"/>
            <a:ext cx="6477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比喻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900920" y="1761490"/>
            <a:ext cx="13258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八千多日子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226800" y="1781810"/>
            <a:ext cx="8775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一滴水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67725" y="2571750"/>
            <a:ext cx="6477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时间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22180" y="2580005"/>
            <a:ext cx="6324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洗手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565765" y="2570480"/>
            <a:ext cx="6477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吃饭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362690" y="2570480"/>
            <a:ext cx="6477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睡觉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88685" y="3317875"/>
            <a:ext cx="12312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焦灼与遗憾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54850" y="4144010"/>
            <a:ext cx="6477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快乐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9115425" y="4137025"/>
            <a:ext cx="888365" cy="355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欢笑中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7058025" y="4547870"/>
            <a:ext cx="627380" cy="355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忧愁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9147175" y="4530725"/>
            <a:ext cx="843280" cy="355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叹息中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7071360" y="4951095"/>
            <a:ext cx="627380" cy="355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悲伤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9194165" y="4941570"/>
            <a:ext cx="877570" cy="355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眼泪中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593455" y="2137410"/>
            <a:ext cx="35306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日子的流逝像水滴入海，无声无影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" grpId="0"/>
      <p:bldP spid="5" grpId="0"/>
      <p:bldP spid="6" grpId="0"/>
      <p:bldP spid="7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040" y="828675"/>
            <a:ext cx="9635490" cy="30441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54200" y="2320290"/>
            <a:ext cx="8592820" cy="1352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每天早上，我一早就起床，把一天要做的事情都安排好。放学后，我先把作业做完，然后再找些好看的书来读。当然也不会忘记让自己早点睡觉，这样才有精神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!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</Words>
  <Application>WPS 演示</Application>
  <PresentationFormat>宽屏</PresentationFormat>
  <Paragraphs>100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等线</vt:lpstr>
      <vt:lpstr>Arial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181</cp:revision>
  <dcterms:created xsi:type="dcterms:W3CDTF">2019-06-19T02:08:00Z</dcterms:created>
  <dcterms:modified xsi:type="dcterms:W3CDTF">2025-02-02T09:44:23Z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EC80B8AEA8244E10B23A2E71DDB489AF_13</vt:lpwstr>
  </property>
</Properties>
</file>