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3" r:id="rId3"/>
    <p:sldId id="288" r:id="rId4"/>
    <p:sldId id="289" r:id="rId5"/>
    <p:sldId id="290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1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7090" y="1250315"/>
            <a:ext cx="8144510" cy="38627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22465" y="3255010"/>
            <a:ext cx="6667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64705" y="4187190"/>
            <a:ext cx="6667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995" y="1378585"/>
            <a:ext cx="9171305" cy="373316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4349750" y="2474595"/>
            <a:ext cx="1607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50.5632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642735" y="2473960"/>
            <a:ext cx="1607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50.56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4174490" y="3002915"/>
            <a:ext cx="1607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6.895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6028055" y="2998470"/>
            <a:ext cx="1607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6.90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4495800" y="4048125"/>
            <a:ext cx="1607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1.95048612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6704965" y="4048760"/>
            <a:ext cx="1607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2.0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4287520" y="4578350"/>
            <a:ext cx="1607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0.85471260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6514465" y="4579620"/>
            <a:ext cx="1607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0.9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1893570"/>
            <a:ext cx="8973185" cy="307086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113280" y="2948305"/>
            <a:ext cx="27184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185×68=12580(m²)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12580平方米≈1.26公顷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7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8590" y="1553210"/>
            <a:ext cx="9073515" cy="237553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406650" y="2930525"/>
            <a:ext cx="27184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10.49999999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635625" y="2939415"/>
            <a:ext cx="27184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9.5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</Words>
  <Application>WPS 演示</Application>
  <PresentationFormat>宽屏</PresentationFormat>
  <Paragraphs>27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2025-02-17T06:16:31Z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