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1590" y="1047115"/>
            <a:ext cx="9125585" cy="47637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60900" y="4995545"/>
            <a:ext cx="749300" cy="7239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技艺</a:t>
            </a:r>
            <a:endParaRPr lang="zh-CN" altLang="en-US" sz="20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高超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06470" y="5153025"/>
            <a:ext cx="995045" cy="4254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刷子李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77455" y="4411980"/>
            <a:ext cx="20567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动作、神态描写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47385" y="4288790"/>
            <a:ext cx="153098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临死前惦记节省灯油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60900" y="4411980"/>
            <a:ext cx="8839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吝啬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07105" y="4411980"/>
            <a:ext cx="9950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严监生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06925" y="3537585"/>
            <a:ext cx="99187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健壮、有活力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92745" y="3670935"/>
            <a:ext cx="12877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外貌描写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91560" y="3670935"/>
            <a:ext cx="707390" cy="3994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祥子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46750" y="4995545"/>
            <a:ext cx="1590040" cy="629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刷墙时衣服上不沾一个白点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1" grpId="0"/>
      <p:bldP spid="11" grpId="1"/>
      <p:bldP spid="12" grpId="0"/>
      <p:bldP spid="12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1570" y="1313815"/>
            <a:ext cx="9760585" cy="28295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884160" y="1831340"/>
            <a:ext cx="9829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20865" y="1831340"/>
            <a:ext cx="9632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神态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00750" y="1831340"/>
            <a:ext cx="8121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27295" y="1831340"/>
            <a:ext cx="8851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语言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53990" y="3229610"/>
            <a:ext cx="19221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周围人的反应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84083" y="22301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外貌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0" grpId="0"/>
      <p:bldP spid="10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685" y="1313815"/>
            <a:ext cx="10523855" cy="26892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199245" y="178212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4285" y="1313815"/>
            <a:ext cx="9657080" cy="39808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068310" y="2454910"/>
            <a:ext cx="18319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机灵、聪明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94675" y="4458970"/>
            <a:ext cx="174688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相貌普通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富有生气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)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</Words>
  <Application>WPS 演示</Application>
  <PresentationFormat>宽屏</PresentationFormat>
  <Paragraphs>40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2025-02-18T16:26:02Z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