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52" r:id="rId3"/>
    <p:sldId id="356" r:id="rId4"/>
    <p:sldId id="357" r:id="rId5"/>
    <p:sldId id="358" r:id="rId6"/>
    <p:sldId id="359" r:id="rId7"/>
    <p:sldId id="360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9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7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0155" y="1165860"/>
            <a:ext cx="9429750" cy="40500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 flipH="1">
            <a:off x="2573020" y="4241165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4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327775" y="4241165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4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467090" y="4241165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4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2652395" y="4803775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4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142355" y="4803775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4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9434195" y="4803775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4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8505" y="1125855"/>
            <a:ext cx="10408920" cy="35394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flipH="1">
            <a:off x="2171700" y="2505710"/>
            <a:ext cx="77216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林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545205" y="2505710"/>
            <a:ext cx="77216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国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297170" y="2505710"/>
            <a:ext cx="77216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百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964805" y="2505710"/>
            <a:ext cx="77216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都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9320530" y="2505710"/>
            <a:ext cx="77216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听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2773045" y="3860165"/>
            <a:ext cx="77216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点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625" y="1365250"/>
            <a:ext cx="10574655" cy="27400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2855595" y="2382520"/>
            <a:ext cx="77216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国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089650" y="2382520"/>
            <a:ext cx="77216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都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9465945" y="2382520"/>
            <a:ext cx="77216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听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855595" y="3293745"/>
            <a:ext cx="77216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时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174740" y="3293745"/>
            <a:ext cx="77216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点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9466580" y="3293745"/>
            <a:ext cx="77216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林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105" y="1231265"/>
            <a:ext cx="10200005" cy="439547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V="1">
            <a:off x="2865120" y="2880360"/>
            <a:ext cx="1350645" cy="5486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001645" y="2912745"/>
            <a:ext cx="1350645" cy="17284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2865120" y="3429000"/>
            <a:ext cx="1350645" cy="5486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865120" y="3977640"/>
            <a:ext cx="1350645" cy="5486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7696200" y="2762885"/>
            <a:ext cx="1271270" cy="17703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7696200" y="2870835"/>
            <a:ext cx="1346835" cy="4959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7696200" y="3493770"/>
            <a:ext cx="1346835" cy="4959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696200" y="4116705"/>
            <a:ext cx="1346835" cy="4959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6955" y="1005205"/>
            <a:ext cx="7578725" cy="55441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4709160" y="4187825"/>
            <a:ext cx="535940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937250" y="4187825"/>
            <a:ext cx="535940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165340" y="4187825"/>
            <a:ext cx="535940" cy="40894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96490" y="1042035"/>
            <a:ext cx="7398385" cy="5396865"/>
          </a:xfrm>
          <a:prstGeom prst="rect">
            <a:avLst/>
          </a:prstGeom>
        </p:spPr>
      </p:pic>
      <p:sp>
        <p:nvSpPr>
          <p:cNvPr id="15" name="文本框 14"/>
          <p:cNvSpPr txBox="1"/>
          <p:nvPr>
            <p:custDataLst>
              <p:tags r:id="rId2"/>
            </p:custDataLst>
          </p:nvPr>
        </p:nvSpPr>
        <p:spPr>
          <a:xfrm flipH="1">
            <a:off x="7290435" y="5842635"/>
            <a:ext cx="1156970" cy="4070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月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28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日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 flipH="1">
            <a:off x="6671945" y="5331460"/>
            <a:ext cx="2393950" cy="5111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六一会演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彩排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 flipH="1">
            <a:off x="3645535" y="5416550"/>
            <a:ext cx="2903855" cy="4260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各班参加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六一会演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的同学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 flipH="1">
            <a:off x="6813550" y="4891405"/>
            <a:ext cx="2110740" cy="4546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操场主席台前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 flipH="1">
            <a:off x="3587115" y="4905375"/>
            <a:ext cx="2375535" cy="440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月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30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日下午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点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 flipH="1">
            <a:off x="3848735" y="5842635"/>
            <a:ext cx="1788795" cy="332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少先队大队部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4" grpId="0"/>
      <p:bldP spid="4" grpId="1"/>
      <p:bldP spid="3" grpId="0"/>
      <p:bldP spid="3" grpId="1"/>
      <p:bldP spid="7" grpId="0"/>
      <p:bldP spid="7" grpId="1"/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35.25,&quot;left&quot;:363.25,&quot;top&quot;:386.6,&quot;width&quot;:289.4}"/>
</p:tagLst>
</file>

<file path=ppt/tags/tag64.xml><?xml version="1.0" encoding="utf-8"?>
<p:tagLst xmlns:p="http://schemas.openxmlformats.org/presentationml/2006/main">
  <p:tag name="KSO_WM_DIAGRAM_VIRTUALLY_FRAME" val="{&quot;height&quot;:135.25,&quot;left&quot;:363.25,&quot;top&quot;:386.6,&quot;width&quot;:289.4}"/>
</p:tagLst>
</file>

<file path=ppt/tags/tag65.xml><?xml version="1.0" encoding="utf-8"?>
<p:tagLst xmlns:p="http://schemas.openxmlformats.org/presentationml/2006/main">
  <p:tag name="KSO_WM_DIAGRAM_VIRTUALLY_FRAME" val="{&quot;height&quot;:135.25,&quot;left&quot;:363.25,&quot;top&quot;:386.6,&quot;width&quot;:289.4}"/>
</p:tagLst>
</file>

<file path=ppt/tags/tag66.xml><?xml version="1.0" encoding="utf-8"?>
<p:tagLst xmlns:p="http://schemas.openxmlformats.org/presentationml/2006/main">
  <p:tag name="KSO_WM_DIAGRAM_VIRTUALLY_FRAME" val="{&quot;height&quot;:135.25,&quot;left&quot;:363.25,&quot;top&quot;:386.6,&quot;width&quot;:289.4}"/>
</p:tagLst>
</file>

<file path=ppt/tags/tag67.xml><?xml version="1.0" encoding="utf-8"?>
<p:tagLst xmlns:p="http://schemas.openxmlformats.org/presentationml/2006/main">
  <p:tag name="KSO_WM_DIAGRAM_VIRTUALLY_FRAME" val="{&quot;height&quot;:135.25,&quot;left&quot;:363.25,&quot;top&quot;:386.6,&quot;width&quot;:289.4}"/>
</p:tagLst>
</file>

<file path=ppt/tags/tag68.xml><?xml version="1.0" encoding="utf-8"?>
<p:tagLst xmlns:p="http://schemas.openxmlformats.org/presentationml/2006/main">
  <p:tag name="KSO_WM_DIAGRAM_VIRTUALLY_FRAME" val="{&quot;height&quot;:135.25,&quot;left&quot;:363.25,&quot;top&quot;:386.6,&quot;width&quot;:289.4}"/>
</p:tagLst>
</file>

<file path=ppt/tags/tag69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</Words>
  <Application>WPS 演示</Application>
  <PresentationFormat>宽屏</PresentationFormat>
  <Paragraphs>59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247</cp:revision>
  <dcterms:created xsi:type="dcterms:W3CDTF">2019-06-19T02:08:00Z</dcterms:created>
  <dcterms:modified xsi:type="dcterms:W3CDTF">2025-02-13T09:06:01Z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