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12" r:id="rId3"/>
    <p:sldId id="313" r:id="rId4"/>
    <p:sldId id="314" r:id="rId5"/>
    <p:sldId id="315" r:id="rId6"/>
    <p:sldId id="316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5" userDrawn="1">
          <p15:clr>
            <a:srgbClr val="A4A3A4"/>
          </p15:clr>
        </p15:guide>
        <p15:guide id="2" pos="39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65"/>
        <p:guide pos="39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0630" y="775970"/>
            <a:ext cx="7833995" cy="58077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610090" y="4682490"/>
            <a:ext cx="395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endParaRPr lang="en-US" altLang="en-US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00565" y="5142865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91040" y="5430520"/>
            <a:ext cx="395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×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20250" y="6123305"/>
            <a:ext cx="395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×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175" y="1000760"/>
            <a:ext cx="9899650" cy="25761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37775" y="2049145"/>
            <a:ext cx="386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×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56825" y="2575560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37775" y="2983865"/>
            <a:ext cx="386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×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2740" y="913765"/>
            <a:ext cx="8987155" cy="31616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3940" y="841375"/>
            <a:ext cx="8096250" cy="55391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855" y="920750"/>
            <a:ext cx="7975600" cy="52273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14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176</cp:revision>
  <dcterms:created xsi:type="dcterms:W3CDTF">2019-06-19T02:08:00Z</dcterms:created>
  <dcterms:modified xsi:type="dcterms:W3CDTF">2025-01-23T02:54:13Z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2B5AAFC221C74473B7BD066E4C238F06_13</vt:lpwstr>
  </property>
</Properties>
</file>