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71" r:id="rId3"/>
    <p:sldId id="288" r:id="rId4"/>
    <p:sldId id="287" r:id="rId5"/>
    <p:sldId id="286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8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09495" y="1664970"/>
            <a:ext cx="7458710" cy="352806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220710" y="3594735"/>
            <a:ext cx="339090" cy="3708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556000" y="4794250"/>
            <a:ext cx="39687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12700" indent="0" algn="l" defTabSz="266700" eaLnBrk="0" fontAlgn="base">
              <a:spcBef>
                <a:spcPts val="140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8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32025" y="2444750"/>
            <a:ext cx="7727315" cy="216027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7298055" y="2661285"/>
            <a:ext cx="355600" cy="3790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A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085455" y="3592830"/>
            <a:ext cx="365125" cy="3790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A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2" grpId="0"/>
      <p:bldP spid="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8-1_02"/>
          <p:cNvPicPr>
            <a:picLocks noChangeAspect="1"/>
          </p:cNvPicPr>
          <p:nvPr/>
        </p:nvPicPr>
        <p:blipFill>
          <a:blip r:embed="rId1"/>
          <a:srcRect r="2628" b="49975"/>
          <a:stretch>
            <a:fillRect/>
          </a:stretch>
        </p:blipFill>
        <p:spPr>
          <a:xfrm>
            <a:off x="1583055" y="2399665"/>
            <a:ext cx="8853805" cy="88646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519420" y="3659505"/>
            <a:ext cx="58864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次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8-1_03"/>
          <p:cNvPicPr>
            <a:picLocks noChangeAspect="1"/>
          </p:cNvPicPr>
          <p:nvPr/>
        </p:nvPicPr>
        <p:blipFill>
          <a:blip r:embed="rId1"/>
          <a:srcRect r="2331" b="47059"/>
          <a:stretch>
            <a:fillRect/>
          </a:stretch>
        </p:blipFill>
        <p:spPr>
          <a:xfrm>
            <a:off x="1799590" y="1847215"/>
            <a:ext cx="8244840" cy="178625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776345" y="4179570"/>
            <a:ext cx="442023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这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盒轻的巧克力分别是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④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号和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⑤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号。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</Words>
  <Application>WPS 演示</Application>
  <PresentationFormat>宽屏</PresentationFormat>
  <Paragraphs>12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Arial</vt:lpstr>
      <vt:lpstr>Times New Roman</vt:lpstr>
      <vt:lpstr>Times New Roman</vt:lpstr>
      <vt:lpstr>黑体</vt:lpstr>
      <vt:lpstr>Cambria</vt:lpstr>
      <vt:lpstr>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176</cp:revision>
  <dcterms:created xsi:type="dcterms:W3CDTF">2019-06-19T02:08:00Z</dcterms:created>
  <dcterms:modified xsi:type="dcterms:W3CDTF">2025-02-09T08:03:11Z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85B56912A7454D6EACA9A9DD05CC0555_13</vt:lpwstr>
  </property>
</Properties>
</file>