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25" r:id="rId3"/>
    <p:sldId id="326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5" userDrawn="1">
          <p15:clr>
            <a:srgbClr val="A4A3A4"/>
          </p15:clr>
        </p15:guide>
        <p15:guide id="2" pos="3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325"/>
        <p:guide pos="392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4215" y="751205"/>
            <a:ext cx="8963025" cy="58432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14420" y="1819275"/>
            <a:ext cx="1123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慈祥善良、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刚强能干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32835" y="2595245"/>
            <a:ext cx="1123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脾气暴躁、</a:t>
            </a:r>
            <a:r>
              <a:rPr lang="en-US" altLang="zh-CN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粗野自私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40855" y="4003675"/>
            <a:ext cx="112395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山洞历险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3925" y="787400"/>
            <a:ext cx="8579485" cy="58089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10990" y="2346960"/>
            <a:ext cx="531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41320" y="4338955"/>
            <a:ext cx="86614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写得好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4155" y="4281805"/>
            <a:ext cx="5615940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“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等过了下一个雨季，这些树桩都长成了树，使得这栅栏牢固得如铜墙铁壁一般，甚至比任何墙都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要坚固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”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运用了比喻和对比的手法，形象且突出</a:t>
            </a:r>
            <a:endParaRPr lang="zh-CN" altLang="en-US" sz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41320" y="4645660"/>
            <a:ext cx="86614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有启发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43680" y="4699635"/>
            <a:ext cx="5615940" cy="238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有启发在生活中，我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们应该像鲁滨逊一样，做事需要坚持不懈、不遗余力。</a:t>
            </a:r>
            <a:endParaRPr lang="zh-CN" altLang="en-US" sz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09950" y="5431155"/>
            <a:ext cx="1113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做摘抄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20330" y="5431155"/>
            <a:ext cx="1438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画思维导图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42640" y="6111240"/>
            <a:ext cx="1180465" cy="3771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画结构图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35595" y="6111240"/>
            <a:ext cx="1008380" cy="3771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做批注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</Words>
  <Application>WPS 演示</Application>
  <PresentationFormat>宽屏</PresentationFormat>
  <Paragraphs>26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180</cp:revision>
  <dcterms:created xsi:type="dcterms:W3CDTF">2019-06-19T02:08:00Z</dcterms:created>
  <dcterms:modified xsi:type="dcterms:W3CDTF">2025-01-23T02:46:37Z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DAC5CAAE35E1415FBE14E28F98B2FFE6_13</vt:lpwstr>
  </property>
</Properties>
</file>