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9"/>
        <p:guide pos="384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8270" y="928370"/>
            <a:ext cx="9420225" cy="38766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79598" y="36112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62495" y="3611245"/>
            <a:ext cx="6426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撕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07578" y="36112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桅杆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76713" y="32124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放肆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24713" y="28136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航行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22613" y="28136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48530" y="4010025"/>
            <a:ext cx="10953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吓唬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84310" y="4010025"/>
            <a:ext cx="15494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龁牙咧嘴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6" grpId="0"/>
      <p:bldP spid="6" grpId="1"/>
      <p:bldP spid="5" grpId="0"/>
      <p:bldP spid="5" grpId="1"/>
      <p:bldP spid="7" grpId="0"/>
      <p:bldP spid="7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2795" y="1409065"/>
            <a:ext cx="10647045" cy="13722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199563" y="18764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扭打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9023" y="23393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描写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19340" y="1876425"/>
            <a:ext cx="12820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瞄准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54993" y="23279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钓鱼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4993" y="18764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钩子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72865" y="2339340"/>
            <a:ext cx="12534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斯文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73500" y="1876425"/>
            <a:ext cx="128333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撕开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73593" y="23393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搜查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53895" y="187642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一艘船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99880" y="2327910"/>
            <a:ext cx="8445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纽约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6" grpId="0"/>
      <p:bldP spid="6" grpId="1"/>
      <p:bldP spid="5" grpId="0"/>
      <p:bldP spid="5" grpId="1"/>
      <p:bldP spid="7" grpId="0"/>
      <p:bldP spid="7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9485" y="1313815"/>
            <a:ext cx="10542270" cy="2241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09483" y="30880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即使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72580" y="2633980"/>
            <a:ext cx="12750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6538" y="26473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只要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80598" y="22028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6855" y="2202815"/>
            <a:ext cx="1265555" cy="4025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47118" y="17487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所以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26310" y="1748790"/>
            <a:ext cx="1265555" cy="4121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51955" y="3088005"/>
            <a:ext cx="697230" cy="4064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6" grpId="0"/>
      <p:bldP spid="6" grpId="1"/>
      <p:bldP spid="5" grpId="0"/>
      <p:bldP spid="5" grpId="1"/>
      <p:bldP spid="7" grpId="0"/>
      <p:bldP spid="7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1313815"/>
            <a:ext cx="9886315" cy="33121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307070" y="1824990"/>
            <a:ext cx="21856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猴子放肆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起来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6310" y="2907030"/>
            <a:ext cx="1641475" cy="408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孩子追猴子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6310" y="4015740"/>
            <a:ext cx="22948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水手将孩子救起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-1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950" y="3978910"/>
            <a:ext cx="9829800" cy="2186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0" y="855980"/>
            <a:ext cx="9017000" cy="32061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41153" y="44278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炮弹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7960" y="4427855"/>
            <a:ext cx="9734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孩子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4845" y="4826635"/>
            <a:ext cx="52235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桂花那朵朵金黄的花儿就像小星星似的。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4528" y="56324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标示转折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76365" y="2075815"/>
            <a:ext cx="562610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-1_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0290" y="770255"/>
            <a:ext cx="7334250" cy="60166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31770" y="6382385"/>
            <a:ext cx="4474210" cy="3441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船长是一个沉着冷静、机智果敢的人。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05980" y="4857115"/>
            <a:ext cx="1201420" cy="3295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127750" y="2138680"/>
            <a:ext cx="3061970" cy="1270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708910" y="2422525"/>
            <a:ext cx="4432935" cy="635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0" y="1217295"/>
            <a:ext cx="9893300" cy="28365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62530" y="3061335"/>
            <a:ext cx="9531985" cy="367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让孩子双腿紧紧夹住桅杆，双手抓紧桅杆，骑坐在横着的桅杆上，然后让经验丰富的水手上去带孩子下来。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62530" y="3474720"/>
            <a:ext cx="7383145" cy="291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因为这样可以保证孩子不摔在甲板上，经验丰富的水手就可以安全地把他救下来。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</Words>
  <Application>WPS 演示</Application>
  <PresentationFormat>宽屏</PresentationFormat>
  <Paragraphs>76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2025-02-19T03:55:35Z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