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3"/>
  </p:notesMasterIdLst>
  <p:sldIdLst>
    <p:sldId id="456" r:id="rId4"/>
    <p:sldId id="457" r:id="rId5"/>
    <p:sldId id="299" r:id="rId6"/>
    <p:sldId id="352" r:id="rId7"/>
    <p:sldId id="384" r:id="rId8"/>
    <p:sldId id="385" r:id="rId9"/>
    <p:sldId id="415" r:id="rId10"/>
    <p:sldId id="416" r:id="rId11"/>
    <p:sldId id="418" r:id="rId12"/>
    <p:sldId id="325" r:id="rId13"/>
    <p:sldId id="326" r:id="rId14"/>
    <p:sldId id="327" r:id="rId15"/>
    <p:sldId id="439" r:id="rId16"/>
    <p:sldId id="440" r:id="rId17"/>
    <p:sldId id="330" r:id="rId18"/>
    <p:sldId id="331" r:id="rId19"/>
    <p:sldId id="332" r:id="rId20"/>
    <p:sldId id="337" r:id="rId21"/>
    <p:sldId id="336" r:id="rId22"/>
    <p:sldId id="419" r:id="rId23"/>
    <p:sldId id="344" r:id="rId24"/>
    <p:sldId id="345" r:id="rId25"/>
    <p:sldId id="420" r:id="rId26"/>
    <p:sldId id="422" r:id="rId27"/>
    <p:sldId id="423" r:id="rId28"/>
    <p:sldId id="424" r:id="rId29"/>
    <p:sldId id="425" r:id="rId30"/>
    <p:sldId id="342" r:id="rId31"/>
    <p:sldId id="341" r:id="rId32"/>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394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Administrator"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4" d="100"/>
          <a:sy n="84" d="100"/>
        </p:scale>
        <p:origin x="156" y="212"/>
      </p:cViewPr>
      <p:guideLst>
        <p:guide orient="horz" pos="2119"/>
        <p:guide pos="39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23.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6" Type="http://schemas.openxmlformats.org/officeDocument/2006/relationships/image" Target="../media/image10.emf"/><Relationship Id="rId5" Type="http://schemas.openxmlformats.org/officeDocument/2006/relationships/image" Target="../media/image9.wmf"/><Relationship Id="rId4" Type="http://schemas.openxmlformats.org/officeDocument/2006/relationships/image" Target="../media/image8.emf"/><Relationship Id="rId3" Type="http://schemas.openxmlformats.org/officeDocument/2006/relationships/image" Target="../media/image7.wmf"/><Relationship Id="rId2" Type="http://schemas.openxmlformats.org/officeDocument/2006/relationships/image" Target="../media/image6.e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9" Type="http://schemas.openxmlformats.org/officeDocument/2006/relationships/image" Target="../media/image100.wmf"/><Relationship Id="rId8" Type="http://schemas.openxmlformats.org/officeDocument/2006/relationships/image" Target="../media/image99.wmf"/><Relationship Id="rId7" Type="http://schemas.openxmlformats.org/officeDocument/2006/relationships/image" Target="../media/image98.wmf"/><Relationship Id="rId6" Type="http://schemas.openxmlformats.org/officeDocument/2006/relationships/image" Target="../media/image68.wmf"/><Relationship Id="rId5" Type="http://schemas.openxmlformats.org/officeDocument/2006/relationships/image" Target="../media/image97.wmf"/><Relationship Id="rId4" Type="http://schemas.openxmlformats.org/officeDocument/2006/relationships/image" Target="../media/image96.wmf"/><Relationship Id="rId3" Type="http://schemas.openxmlformats.org/officeDocument/2006/relationships/image" Target="../media/image95.wmf"/><Relationship Id="rId2" Type="http://schemas.openxmlformats.org/officeDocument/2006/relationships/image" Target="../media/image64.wmf"/><Relationship Id="rId12" Type="http://schemas.openxmlformats.org/officeDocument/2006/relationships/image" Target="../media/image103.wmf"/><Relationship Id="rId11" Type="http://schemas.openxmlformats.org/officeDocument/2006/relationships/image" Target="../media/image102.wmf"/><Relationship Id="rId10" Type="http://schemas.openxmlformats.org/officeDocument/2006/relationships/image" Target="../media/image101.wmf"/><Relationship Id="rId1" Type="http://schemas.openxmlformats.org/officeDocument/2006/relationships/image" Target="../media/image94.w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109.wmf"/><Relationship Id="rId5" Type="http://schemas.openxmlformats.org/officeDocument/2006/relationships/image" Target="../media/image108.wmf"/><Relationship Id="rId4" Type="http://schemas.openxmlformats.org/officeDocument/2006/relationships/image" Target="../media/image107.wmf"/><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s>
</file>

<file path=ppt/drawings/_rels/vmlDrawing12.vml.rels><?xml version="1.0" encoding="UTF-8" standalone="yes"?>
<Relationships xmlns="http://schemas.openxmlformats.org/package/2006/relationships"><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 Id="rId3" Type="http://schemas.openxmlformats.org/officeDocument/2006/relationships/image" Target="../media/image112.wmf"/><Relationship Id="rId2" Type="http://schemas.openxmlformats.org/officeDocument/2006/relationships/image" Target="../media/image111.wmf"/><Relationship Id="rId1" Type="http://schemas.openxmlformats.org/officeDocument/2006/relationships/image" Target="../media/image110.wmf"/></Relationships>
</file>

<file path=ppt/drawings/_rels/vmlDrawing13.vml.rels><?xml version="1.0" encoding="UTF-8" standalone="yes"?>
<Relationships xmlns="http://schemas.openxmlformats.org/package/2006/relationships"><Relationship Id="rId5" Type="http://schemas.openxmlformats.org/officeDocument/2006/relationships/image" Target="../media/image120.wmf"/><Relationship Id="rId4" Type="http://schemas.openxmlformats.org/officeDocument/2006/relationships/image" Target="../media/image119.wmf"/><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28.wmf"/><Relationship Id="rId7" Type="http://schemas.openxmlformats.org/officeDocument/2006/relationships/image" Target="../media/image127.wmf"/><Relationship Id="rId6" Type="http://schemas.openxmlformats.org/officeDocument/2006/relationships/image" Target="../media/image126.wmf"/><Relationship Id="rId5" Type="http://schemas.openxmlformats.org/officeDocument/2006/relationships/image" Target="../media/image125.wmf"/><Relationship Id="rId4" Type="http://schemas.openxmlformats.org/officeDocument/2006/relationships/image" Target="../media/image124.wmf"/><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image" Target="../media/image121.wmf"/></Relationships>
</file>

<file path=ppt/drawings/_rels/vmlDrawing15.vml.rels><?xml version="1.0" encoding="UTF-8" standalone="yes"?>
<Relationships xmlns="http://schemas.openxmlformats.org/package/2006/relationships"><Relationship Id="rId6" Type="http://schemas.openxmlformats.org/officeDocument/2006/relationships/image" Target="../media/image144.wmf"/><Relationship Id="rId5" Type="http://schemas.openxmlformats.org/officeDocument/2006/relationships/image" Target="../media/image143.wmf"/><Relationship Id="rId4" Type="http://schemas.openxmlformats.org/officeDocument/2006/relationships/image" Target="../media/image142.wmf"/><Relationship Id="rId3" Type="http://schemas.openxmlformats.org/officeDocument/2006/relationships/image" Target="../media/image141.wmf"/><Relationship Id="rId2" Type="http://schemas.openxmlformats.org/officeDocument/2006/relationships/image" Target="../media/image140.wmf"/><Relationship Id="rId1" Type="http://schemas.openxmlformats.org/officeDocument/2006/relationships/image" Target="../media/image139.wmf"/></Relationships>
</file>

<file path=ppt/drawings/_rels/vmlDrawing16.vml.rels><?xml version="1.0" encoding="UTF-8" standalone="yes"?>
<Relationships xmlns="http://schemas.openxmlformats.org/package/2006/relationships"><Relationship Id="rId6" Type="http://schemas.openxmlformats.org/officeDocument/2006/relationships/image" Target="../media/image150.wmf"/><Relationship Id="rId5" Type="http://schemas.openxmlformats.org/officeDocument/2006/relationships/image" Target="../media/image149.wmf"/><Relationship Id="rId4" Type="http://schemas.openxmlformats.org/officeDocument/2006/relationships/image" Target="../media/image148.wmf"/><Relationship Id="rId3" Type="http://schemas.openxmlformats.org/officeDocument/2006/relationships/image" Target="../media/image147.wmf"/><Relationship Id="rId2" Type="http://schemas.openxmlformats.org/officeDocument/2006/relationships/image" Target="../media/image146.wmf"/><Relationship Id="rId1" Type="http://schemas.openxmlformats.org/officeDocument/2006/relationships/image" Target="../media/image145.wmf"/></Relationships>
</file>

<file path=ppt/drawings/_rels/vmlDrawing17.vml.rels><?xml version="1.0" encoding="UTF-8" standalone="yes"?>
<Relationships xmlns="http://schemas.openxmlformats.org/package/2006/relationships"><Relationship Id="rId9" Type="http://schemas.openxmlformats.org/officeDocument/2006/relationships/image" Target="../media/image162.wmf"/><Relationship Id="rId8" Type="http://schemas.openxmlformats.org/officeDocument/2006/relationships/image" Target="../media/image161.wmf"/><Relationship Id="rId7" Type="http://schemas.openxmlformats.org/officeDocument/2006/relationships/image" Target="../media/image160.wmf"/><Relationship Id="rId6" Type="http://schemas.openxmlformats.org/officeDocument/2006/relationships/image" Target="../media/image159.wmf"/><Relationship Id="rId5" Type="http://schemas.openxmlformats.org/officeDocument/2006/relationships/image" Target="../media/image158.emf"/><Relationship Id="rId4" Type="http://schemas.openxmlformats.org/officeDocument/2006/relationships/image" Target="../media/image157.emf"/><Relationship Id="rId3" Type="http://schemas.openxmlformats.org/officeDocument/2006/relationships/image" Target="../media/image156.emf"/><Relationship Id="rId2" Type="http://schemas.openxmlformats.org/officeDocument/2006/relationships/image" Target="../media/image155.emf"/><Relationship Id="rId10" Type="http://schemas.openxmlformats.org/officeDocument/2006/relationships/image" Target="../media/image163.wmf"/><Relationship Id="rId1" Type="http://schemas.openxmlformats.org/officeDocument/2006/relationships/image" Target="../media/image151.emf"/></Relationships>
</file>

<file path=ppt/drawings/_rels/vmlDrawing18.vml.rels><?xml version="1.0" encoding="UTF-8" standalone="yes"?>
<Relationships xmlns="http://schemas.openxmlformats.org/package/2006/relationships"><Relationship Id="rId6" Type="http://schemas.openxmlformats.org/officeDocument/2006/relationships/image" Target="../media/image169.wmf"/><Relationship Id="rId5" Type="http://schemas.openxmlformats.org/officeDocument/2006/relationships/image" Target="../media/image168.wmf"/><Relationship Id="rId4" Type="http://schemas.openxmlformats.org/officeDocument/2006/relationships/image" Target="../media/image167.wmf"/><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image" Target="../media/image164.wmf"/></Relationships>
</file>

<file path=ppt/drawings/_rels/vmlDrawing19.vml.rels><?xml version="1.0" encoding="UTF-8" standalone="yes"?>
<Relationships xmlns="http://schemas.openxmlformats.org/package/2006/relationships"><Relationship Id="rId6" Type="http://schemas.openxmlformats.org/officeDocument/2006/relationships/image" Target="../media/image175.wmf"/><Relationship Id="rId5" Type="http://schemas.openxmlformats.org/officeDocument/2006/relationships/image" Target="../media/image174.wmf"/><Relationship Id="rId4" Type="http://schemas.openxmlformats.org/officeDocument/2006/relationships/image" Target="../media/image173.wmf"/><Relationship Id="rId3" Type="http://schemas.openxmlformats.org/officeDocument/2006/relationships/image" Target="../media/image172.wmf"/><Relationship Id="rId2" Type="http://schemas.openxmlformats.org/officeDocument/2006/relationships/image" Target="../media/image171.wmf"/><Relationship Id="rId1" Type="http://schemas.openxmlformats.org/officeDocument/2006/relationships/image" Target="../media/image170.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21.emf"/><Relationship Id="rId8" Type="http://schemas.openxmlformats.org/officeDocument/2006/relationships/image" Target="../media/image20.wmf"/><Relationship Id="rId7" Type="http://schemas.openxmlformats.org/officeDocument/2006/relationships/image" Target="../media/image19.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0" Type="http://schemas.openxmlformats.org/officeDocument/2006/relationships/image" Target="../media/image22.wmf"/><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77.emf"/><Relationship Id="rId1" Type="http://schemas.openxmlformats.org/officeDocument/2006/relationships/image" Target="../media/image176.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79.wmf"/><Relationship Id="rId1" Type="http://schemas.openxmlformats.org/officeDocument/2006/relationships/image" Target="../media/image178.wmf"/></Relationships>
</file>

<file path=ppt/drawings/_rels/vmlDrawing22.vml.rels><?xml version="1.0" encoding="UTF-8" standalone="yes"?>
<Relationships xmlns="http://schemas.openxmlformats.org/package/2006/relationships"><Relationship Id="rId9" Type="http://schemas.openxmlformats.org/officeDocument/2006/relationships/image" Target="../media/image189.emf"/><Relationship Id="rId8" Type="http://schemas.openxmlformats.org/officeDocument/2006/relationships/image" Target="../media/image188.emf"/><Relationship Id="rId7" Type="http://schemas.openxmlformats.org/officeDocument/2006/relationships/image" Target="../media/image187.wmf"/><Relationship Id="rId6" Type="http://schemas.openxmlformats.org/officeDocument/2006/relationships/image" Target="../media/image186.wmf"/><Relationship Id="rId5" Type="http://schemas.openxmlformats.org/officeDocument/2006/relationships/image" Target="../media/image185.wmf"/><Relationship Id="rId4" Type="http://schemas.openxmlformats.org/officeDocument/2006/relationships/image" Target="../media/image184.wmf"/><Relationship Id="rId3" Type="http://schemas.openxmlformats.org/officeDocument/2006/relationships/image" Target="../media/image183.wmf"/><Relationship Id="rId2" Type="http://schemas.openxmlformats.org/officeDocument/2006/relationships/image" Target="../media/image182.wmf"/><Relationship Id="rId1" Type="http://schemas.openxmlformats.org/officeDocument/2006/relationships/image" Target="../media/image181.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21.emf"/><Relationship Id="rId3" Type="http://schemas.openxmlformats.org/officeDocument/2006/relationships/image" Target="../media/image20.wmf"/><Relationship Id="rId2" Type="http://schemas.openxmlformats.org/officeDocument/2006/relationships/image" Target="../media/image24.emf"/><Relationship Id="rId1" Type="http://schemas.openxmlformats.org/officeDocument/2006/relationships/image" Target="../media/image23.e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image" Target="../media/image33.wmf"/><Relationship Id="rId7" Type="http://schemas.openxmlformats.org/officeDocument/2006/relationships/image" Target="../media/image32.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emf"/><Relationship Id="rId16" Type="http://schemas.openxmlformats.org/officeDocument/2006/relationships/image" Target="../media/image41.wmf"/><Relationship Id="rId15" Type="http://schemas.openxmlformats.org/officeDocument/2006/relationships/image" Target="../media/image40.wmf"/><Relationship Id="rId14" Type="http://schemas.openxmlformats.org/officeDocument/2006/relationships/image" Target="../media/image39.wmf"/><Relationship Id="rId13" Type="http://schemas.openxmlformats.org/officeDocument/2006/relationships/image" Target="../media/image38.wmf"/><Relationship Id="rId12" Type="http://schemas.openxmlformats.org/officeDocument/2006/relationships/image" Target="../media/image37.wmf"/><Relationship Id="rId11" Type="http://schemas.openxmlformats.org/officeDocument/2006/relationships/image" Target="../media/image36.wmf"/><Relationship Id="rId10" Type="http://schemas.openxmlformats.org/officeDocument/2006/relationships/image" Target="../media/image35.wmf"/><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55.wmf"/><Relationship Id="rId8" Type="http://schemas.openxmlformats.org/officeDocument/2006/relationships/image" Target="../media/image54.wmf"/><Relationship Id="rId7" Type="http://schemas.openxmlformats.org/officeDocument/2006/relationships/image" Target="../media/image53.wmf"/><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 Id="rId3" Type="http://schemas.openxmlformats.org/officeDocument/2006/relationships/image" Target="../media/image49.wmf"/><Relationship Id="rId2" Type="http://schemas.openxmlformats.org/officeDocument/2006/relationships/image" Target="../media/image48.wmf"/><Relationship Id="rId13" Type="http://schemas.openxmlformats.org/officeDocument/2006/relationships/image" Target="../media/image59.wmf"/><Relationship Id="rId12" Type="http://schemas.openxmlformats.org/officeDocument/2006/relationships/image" Target="../media/image58.wmf"/><Relationship Id="rId11" Type="http://schemas.openxmlformats.org/officeDocument/2006/relationships/image" Target="../media/image57.wmf"/><Relationship Id="rId10" Type="http://schemas.openxmlformats.org/officeDocument/2006/relationships/image" Target="../media/image56.wmf"/><Relationship Id="rId1" Type="http://schemas.openxmlformats.org/officeDocument/2006/relationships/image" Target="../media/image47.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68.wmf"/><Relationship Id="rId8" Type="http://schemas.openxmlformats.org/officeDocument/2006/relationships/image" Target="../media/image67.wmf"/><Relationship Id="rId7" Type="http://schemas.openxmlformats.org/officeDocument/2006/relationships/image" Target="../media/image66.wmf"/><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61.wmf"/><Relationship Id="rId13" Type="http://schemas.openxmlformats.org/officeDocument/2006/relationships/image" Target="../media/image72.wmf"/><Relationship Id="rId12" Type="http://schemas.openxmlformats.org/officeDocument/2006/relationships/image" Target="../media/image71.wmf"/><Relationship Id="rId11" Type="http://schemas.openxmlformats.org/officeDocument/2006/relationships/image" Target="../media/image70.wmf"/><Relationship Id="rId10" Type="http://schemas.openxmlformats.org/officeDocument/2006/relationships/image" Target="../media/image69.wmf"/><Relationship Id="rId1" Type="http://schemas.openxmlformats.org/officeDocument/2006/relationships/image" Target="../media/image60.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81.wmf"/><Relationship Id="rId8" Type="http://schemas.openxmlformats.org/officeDocument/2006/relationships/image" Target="../media/image80.wmf"/><Relationship Id="rId7" Type="http://schemas.openxmlformats.org/officeDocument/2006/relationships/image" Target="../media/image79.wmf"/><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 Id="rId3" Type="http://schemas.openxmlformats.org/officeDocument/2006/relationships/image" Target="../media/image75.wmf"/><Relationship Id="rId2" Type="http://schemas.openxmlformats.org/officeDocument/2006/relationships/image" Target="../media/image74.wmf"/><Relationship Id="rId10" Type="http://schemas.openxmlformats.org/officeDocument/2006/relationships/image" Target="../media/image82.wmf"/><Relationship Id="rId1" Type="http://schemas.openxmlformats.org/officeDocument/2006/relationships/image" Target="../media/image73.wmf"/></Relationships>
</file>

<file path=ppt/drawings/_rels/vmlDrawing9.vml.rels><?xml version="1.0" encoding="UTF-8" standalone="yes"?>
<Relationships xmlns="http://schemas.openxmlformats.org/package/2006/relationships"><Relationship Id="rId9" Type="http://schemas.openxmlformats.org/officeDocument/2006/relationships/image" Target="../media/image91.wmf"/><Relationship Id="rId8" Type="http://schemas.openxmlformats.org/officeDocument/2006/relationships/image" Target="../media/image90.wmf"/><Relationship Id="rId7" Type="http://schemas.openxmlformats.org/officeDocument/2006/relationships/image" Target="../media/image89.wmf"/><Relationship Id="rId6" Type="http://schemas.openxmlformats.org/officeDocument/2006/relationships/image" Target="../media/image88.wmf"/><Relationship Id="rId5" Type="http://schemas.openxmlformats.org/officeDocument/2006/relationships/image" Target="../media/image87.wmf"/><Relationship Id="rId4" Type="http://schemas.openxmlformats.org/officeDocument/2006/relationships/image" Target="../media/image86.wmf"/><Relationship Id="rId3" Type="http://schemas.openxmlformats.org/officeDocument/2006/relationships/image" Target="../media/image85.wmf"/><Relationship Id="rId2" Type="http://schemas.openxmlformats.org/officeDocument/2006/relationships/image" Target="../media/image84.wmf"/><Relationship Id="rId11" Type="http://schemas.openxmlformats.org/officeDocument/2006/relationships/image" Target="../media/image93.wmf"/><Relationship Id="rId10" Type="http://schemas.openxmlformats.org/officeDocument/2006/relationships/image" Target="../media/image92.wmf"/><Relationship Id="rId1" Type="http://schemas.openxmlformats.org/officeDocument/2006/relationships/image" Target="../media/image8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9596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8753983" y="6356350"/>
            <a:ext cx="2743200" cy="365125"/>
          </a:xfrm>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a:xfrm>
            <a:off x="695960" y="360000"/>
            <a:ext cx="10800000" cy="720000"/>
          </a:xfrm>
        </p:spPr>
        <p:txBody>
          <a:bodyPr/>
          <a:lstStyle>
            <a:lvl1pPr algn="l">
              <a:defRPr/>
            </a:lvl1pPr>
          </a:lstStyle>
          <a:p>
            <a:r>
              <a:rPr lang="zh-CN" altLang="en-US"/>
              <a:t>单击此处编辑母版标题样式</a:t>
            </a:r>
            <a:endParaRPr lang="zh-CN" altLang="en-US"/>
          </a:p>
        </p:txBody>
      </p:sp>
    </p:spTree>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245225"/>
            <a:ext cx="2844800" cy="476250"/>
          </a:xfrm>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9E0ED95-6163-4F1E-958D-31755EDE0F92}" type="datetime1">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4165600" y="6245225"/>
            <a:ext cx="3860800" cy="476250"/>
          </a:xfrm>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8737600" y="6245225"/>
            <a:ext cx="2844800" cy="476250"/>
          </a:xfrm>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A201C4E-5AB7-4911-8C9F-448C69A1B0F0}"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3.jpeg"/><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9" Type="http://schemas.openxmlformats.org/officeDocument/2006/relationships/image" Target="../media/image50.wmf"/><Relationship Id="rId8" Type="http://schemas.openxmlformats.org/officeDocument/2006/relationships/oleObject" Target="../embeddings/oleObject41.bin"/><Relationship Id="rId7" Type="http://schemas.openxmlformats.org/officeDocument/2006/relationships/image" Target="../media/image49.wmf"/><Relationship Id="rId6" Type="http://schemas.openxmlformats.org/officeDocument/2006/relationships/oleObject" Target="../embeddings/oleObject40.bin"/><Relationship Id="rId5" Type="http://schemas.openxmlformats.org/officeDocument/2006/relationships/image" Target="../media/image48.wmf"/><Relationship Id="rId4" Type="http://schemas.openxmlformats.org/officeDocument/2006/relationships/oleObject" Target="../embeddings/oleObject39.bin"/><Relationship Id="rId3" Type="http://schemas.openxmlformats.org/officeDocument/2006/relationships/image" Target="../media/image47.wmf"/><Relationship Id="rId29" Type="http://schemas.openxmlformats.org/officeDocument/2006/relationships/vmlDrawing" Target="../drawings/vmlDrawing6.vml"/><Relationship Id="rId28" Type="http://schemas.openxmlformats.org/officeDocument/2006/relationships/slideLayout" Target="../slideLayouts/slideLayout4.xml"/><Relationship Id="rId27" Type="http://schemas.openxmlformats.org/officeDocument/2006/relationships/image" Target="../media/image59.wmf"/><Relationship Id="rId26" Type="http://schemas.openxmlformats.org/officeDocument/2006/relationships/oleObject" Target="../embeddings/oleObject50.bin"/><Relationship Id="rId25" Type="http://schemas.openxmlformats.org/officeDocument/2006/relationships/image" Target="../media/image58.wmf"/><Relationship Id="rId24" Type="http://schemas.openxmlformats.org/officeDocument/2006/relationships/oleObject" Target="../embeddings/oleObject49.bin"/><Relationship Id="rId23" Type="http://schemas.openxmlformats.org/officeDocument/2006/relationships/image" Target="../media/image57.wmf"/><Relationship Id="rId22" Type="http://schemas.openxmlformats.org/officeDocument/2006/relationships/oleObject" Target="../embeddings/oleObject48.bin"/><Relationship Id="rId21" Type="http://schemas.openxmlformats.org/officeDocument/2006/relationships/image" Target="../media/image56.wmf"/><Relationship Id="rId20" Type="http://schemas.openxmlformats.org/officeDocument/2006/relationships/oleObject" Target="../embeddings/oleObject47.bin"/><Relationship Id="rId2" Type="http://schemas.openxmlformats.org/officeDocument/2006/relationships/oleObject" Target="../embeddings/oleObject38.bin"/><Relationship Id="rId19" Type="http://schemas.openxmlformats.org/officeDocument/2006/relationships/image" Target="../media/image55.wmf"/><Relationship Id="rId18" Type="http://schemas.openxmlformats.org/officeDocument/2006/relationships/oleObject" Target="../embeddings/oleObject46.bin"/><Relationship Id="rId17" Type="http://schemas.openxmlformats.org/officeDocument/2006/relationships/image" Target="../media/image54.wmf"/><Relationship Id="rId16" Type="http://schemas.openxmlformats.org/officeDocument/2006/relationships/oleObject" Target="../embeddings/oleObject45.bin"/><Relationship Id="rId15" Type="http://schemas.openxmlformats.org/officeDocument/2006/relationships/image" Target="../media/image53.wmf"/><Relationship Id="rId14" Type="http://schemas.openxmlformats.org/officeDocument/2006/relationships/oleObject" Target="../embeddings/oleObject44.bin"/><Relationship Id="rId13" Type="http://schemas.openxmlformats.org/officeDocument/2006/relationships/image" Target="../media/image52.wmf"/><Relationship Id="rId12" Type="http://schemas.openxmlformats.org/officeDocument/2006/relationships/oleObject" Target="../embeddings/oleObject43.bin"/><Relationship Id="rId11" Type="http://schemas.openxmlformats.org/officeDocument/2006/relationships/image" Target="../media/image51.wmf"/><Relationship Id="rId10" Type="http://schemas.openxmlformats.org/officeDocument/2006/relationships/oleObject" Target="../embeddings/oleObject42.bin"/><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9" Type="http://schemas.openxmlformats.org/officeDocument/2006/relationships/image" Target="../media/image63.wmf"/><Relationship Id="rId8" Type="http://schemas.openxmlformats.org/officeDocument/2006/relationships/oleObject" Target="../embeddings/oleObject54.bin"/><Relationship Id="rId7" Type="http://schemas.openxmlformats.org/officeDocument/2006/relationships/image" Target="../media/image62.wmf"/><Relationship Id="rId6" Type="http://schemas.openxmlformats.org/officeDocument/2006/relationships/oleObject" Target="../embeddings/oleObject53.bin"/><Relationship Id="rId5" Type="http://schemas.openxmlformats.org/officeDocument/2006/relationships/image" Target="../media/image61.wmf"/><Relationship Id="rId4" Type="http://schemas.openxmlformats.org/officeDocument/2006/relationships/oleObject" Target="../embeddings/oleObject52.bin"/><Relationship Id="rId3" Type="http://schemas.openxmlformats.org/officeDocument/2006/relationships/image" Target="../media/image60.wmf"/><Relationship Id="rId29" Type="http://schemas.openxmlformats.org/officeDocument/2006/relationships/vmlDrawing" Target="../drawings/vmlDrawing7.vml"/><Relationship Id="rId28" Type="http://schemas.openxmlformats.org/officeDocument/2006/relationships/slideLayout" Target="../slideLayouts/slideLayout4.xml"/><Relationship Id="rId27" Type="http://schemas.openxmlformats.org/officeDocument/2006/relationships/image" Target="../media/image72.wmf"/><Relationship Id="rId26" Type="http://schemas.openxmlformats.org/officeDocument/2006/relationships/oleObject" Target="../embeddings/oleObject63.bin"/><Relationship Id="rId25" Type="http://schemas.openxmlformats.org/officeDocument/2006/relationships/image" Target="../media/image71.wmf"/><Relationship Id="rId24" Type="http://schemas.openxmlformats.org/officeDocument/2006/relationships/oleObject" Target="../embeddings/oleObject62.bin"/><Relationship Id="rId23" Type="http://schemas.openxmlformats.org/officeDocument/2006/relationships/image" Target="../media/image70.wmf"/><Relationship Id="rId22" Type="http://schemas.openxmlformats.org/officeDocument/2006/relationships/oleObject" Target="../embeddings/oleObject61.bin"/><Relationship Id="rId21" Type="http://schemas.openxmlformats.org/officeDocument/2006/relationships/image" Target="../media/image69.wmf"/><Relationship Id="rId20" Type="http://schemas.openxmlformats.org/officeDocument/2006/relationships/oleObject" Target="../embeddings/oleObject60.bin"/><Relationship Id="rId2" Type="http://schemas.openxmlformats.org/officeDocument/2006/relationships/oleObject" Target="../embeddings/oleObject51.bin"/><Relationship Id="rId19" Type="http://schemas.openxmlformats.org/officeDocument/2006/relationships/image" Target="../media/image68.wmf"/><Relationship Id="rId18" Type="http://schemas.openxmlformats.org/officeDocument/2006/relationships/oleObject" Target="../embeddings/oleObject59.bin"/><Relationship Id="rId17" Type="http://schemas.openxmlformats.org/officeDocument/2006/relationships/image" Target="../media/image67.wmf"/><Relationship Id="rId16" Type="http://schemas.openxmlformats.org/officeDocument/2006/relationships/oleObject" Target="../embeddings/oleObject58.bin"/><Relationship Id="rId15" Type="http://schemas.openxmlformats.org/officeDocument/2006/relationships/image" Target="../media/image66.wmf"/><Relationship Id="rId14" Type="http://schemas.openxmlformats.org/officeDocument/2006/relationships/oleObject" Target="../embeddings/oleObject57.bin"/><Relationship Id="rId13" Type="http://schemas.openxmlformats.org/officeDocument/2006/relationships/image" Target="../media/image65.wmf"/><Relationship Id="rId12" Type="http://schemas.openxmlformats.org/officeDocument/2006/relationships/oleObject" Target="../embeddings/oleObject56.bin"/><Relationship Id="rId11" Type="http://schemas.openxmlformats.org/officeDocument/2006/relationships/image" Target="../media/image64.wmf"/><Relationship Id="rId10" Type="http://schemas.openxmlformats.org/officeDocument/2006/relationships/oleObject" Target="../embeddings/oleObject55.bin"/><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9" Type="http://schemas.openxmlformats.org/officeDocument/2006/relationships/image" Target="../media/image76.wmf"/><Relationship Id="rId8" Type="http://schemas.openxmlformats.org/officeDocument/2006/relationships/oleObject" Target="../embeddings/oleObject67.bin"/><Relationship Id="rId7" Type="http://schemas.openxmlformats.org/officeDocument/2006/relationships/image" Target="../media/image75.wmf"/><Relationship Id="rId6" Type="http://schemas.openxmlformats.org/officeDocument/2006/relationships/oleObject" Target="../embeddings/oleObject66.bin"/><Relationship Id="rId5" Type="http://schemas.openxmlformats.org/officeDocument/2006/relationships/image" Target="../media/image74.wmf"/><Relationship Id="rId4" Type="http://schemas.openxmlformats.org/officeDocument/2006/relationships/oleObject" Target="../embeddings/oleObject65.bin"/><Relationship Id="rId3" Type="http://schemas.openxmlformats.org/officeDocument/2006/relationships/image" Target="../media/image73.wmf"/><Relationship Id="rId23" Type="http://schemas.openxmlformats.org/officeDocument/2006/relationships/vmlDrawing" Target="../drawings/vmlDrawing8.vml"/><Relationship Id="rId22" Type="http://schemas.openxmlformats.org/officeDocument/2006/relationships/slideLayout" Target="../slideLayouts/slideLayout4.xml"/><Relationship Id="rId21" Type="http://schemas.openxmlformats.org/officeDocument/2006/relationships/image" Target="../media/image82.wmf"/><Relationship Id="rId20" Type="http://schemas.openxmlformats.org/officeDocument/2006/relationships/oleObject" Target="../embeddings/oleObject73.bin"/><Relationship Id="rId2" Type="http://schemas.openxmlformats.org/officeDocument/2006/relationships/oleObject" Target="../embeddings/oleObject64.bin"/><Relationship Id="rId19" Type="http://schemas.openxmlformats.org/officeDocument/2006/relationships/image" Target="../media/image81.wmf"/><Relationship Id="rId18" Type="http://schemas.openxmlformats.org/officeDocument/2006/relationships/oleObject" Target="../embeddings/oleObject72.bin"/><Relationship Id="rId17" Type="http://schemas.openxmlformats.org/officeDocument/2006/relationships/image" Target="../media/image80.wmf"/><Relationship Id="rId16" Type="http://schemas.openxmlformats.org/officeDocument/2006/relationships/oleObject" Target="../embeddings/oleObject71.bin"/><Relationship Id="rId15" Type="http://schemas.openxmlformats.org/officeDocument/2006/relationships/image" Target="../media/image79.wmf"/><Relationship Id="rId14" Type="http://schemas.openxmlformats.org/officeDocument/2006/relationships/oleObject" Target="../embeddings/oleObject70.bin"/><Relationship Id="rId13" Type="http://schemas.openxmlformats.org/officeDocument/2006/relationships/image" Target="../media/image78.wmf"/><Relationship Id="rId12" Type="http://schemas.openxmlformats.org/officeDocument/2006/relationships/oleObject" Target="../embeddings/oleObject69.bin"/><Relationship Id="rId11" Type="http://schemas.openxmlformats.org/officeDocument/2006/relationships/image" Target="../media/image77.wmf"/><Relationship Id="rId10" Type="http://schemas.openxmlformats.org/officeDocument/2006/relationships/oleObject" Target="../embeddings/oleObject68.bin"/><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9" Type="http://schemas.openxmlformats.org/officeDocument/2006/relationships/image" Target="../media/image86.wmf"/><Relationship Id="rId8" Type="http://schemas.openxmlformats.org/officeDocument/2006/relationships/oleObject" Target="../embeddings/oleObject77.bin"/><Relationship Id="rId7" Type="http://schemas.openxmlformats.org/officeDocument/2006/relationships/image" Target="../media/image85.wmf"/><Relationship Id="rId6" Type="http://schemas.openxmlformats.org/officeDocument/2006/relationships/oleObject" Target="../embeddings/oleObject76.bin"/><Relationship Id="rId5" Type="http://schemas.openxmlformats.org/officeDocument/2006/relationships/image" Target="../media/image84.wmf"/><Relationship Id="rId4" Type="http://schemas.openxmlformats.org/officeDocument/2006/relationships/oleObject" Target="../embeddings/oleObject75.bin"/><Relationship Id="rId3" Type="http://schemas.openxmlformats.org/officeDocument/2006/relationships/image" Target="../media/image83.wmf"/><Relationship Id="rId25" Type="http://schemas.openxmlformats.org/officeDocument/2006/relationships/vmlDrawing" Target="../drawings/vmlDrawing9.vml"/><Relationship Id="rId24" Type="http://schemas.openxmlformats.org/officeDocument/2006/relationships/slideLayout" Target="../slideLayouts/slideLayout4.xml"/><Relationship Id="rId23" Type="http://schemas.openxmlformats.org/officeDocument/2006/relationships/image" Target="../media/image93.wmf"/><Relationship Id="rId22" Type="http://schemas.openxmlformats.org/officeDocument/2006/relationships/oleObject" Target="../embeddings/oleObject84.bin"/><Relationship Id="rId21" Type="http://schemas.openxmlformats.org/officeDocument/2006/relationships/image" Target="../media/image92.wmf"/><Relationship Id="rId20" Type="http://schemas.openxmlformats.org/officeDocument/2006/relationships/oleObject" Target="../embeddings/oleObject83.bin"/><Relationship Id="rId2" Type="http://schemas.openxmlformats.org/officeDocument/2006/relationships/oleObject" Target="../embeddings/oleObject74.bin"/><Relationship Id="rId19" Type="http://schemas.openxmlformats.org/officeDocument/2006/relationships/image" Target="../media/image91.wmf"/><Relationship Id="rId18" Type="http://schemas.openxmlformats.org/officeDocument/2006/relationships/oleObject" Target="../embeddings/oleObject82.bin"/><Relationship Id="rId17" Type="http://schemas.openxmlformats.org/officeDocument/2006/relationships/image" Target="../media/image90.wmf"/><Relationship Id="rId16" Type="http://schemas.openxmlformats.org/officeDocument/2006/relationships/oleObject" Target="../embeddings/oleObject81.bin"/><Relationship Id="rId15" Type="http://schemas.openxmlformats.org/officeDocument/2006/relationships/image" Target="../media/image89.wmf"/><Relationship Id="rId14" Type="http://schemas.openxmlformats.org/officeDocument/2006/relationships/oleObject" Target="../embeddings/oleObject80.bin"/><Relationship Id="rId13" Type="http://schemas.openxmlformats.org/officeDocument/2006/relationships/image" Target="../media/image88.wmf"/><Relationship Id="rId12" Type="http://schemas.openxmlformats.org/officeDocument/2006/relationships/oleObject" Target="../embeddings/oleObject79.bin"/><Relationship Id="rId11" Type="http://schemas.openxmlformats.org/officeDocument/2006/relationships/image" Target="../media/image87.wmf"/><Relationship Id="rId10" Type="http://schemas.openxmlformats.org/officeDocument/2006/relationships/oleObject" Target="../embeddings/oleObject78.bin"/><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9" Type="http://schemas.openxmlformats.org/officeDocument/2006/relationships/image" Target="../media/image96.wmf"/><Relationship Id="rId8" Type="http://schemas.openxmlformats.org/officeDocument/2006/relationships/oleObject" Target="../embeddings/oleObject88.bin"/><Relationship Id="rId7" Type="http://schemas.openxmlformats.org/officeDocument/2006/relationships/image" Target="../media/image95.wmf"/><Relationship Id="rId6" Type="http://schemas.openxmlformats.org/officeDocument/2006/relationships/oleObject" Target="../embeddings/oleObject87.bin"/><Relationship Id="rId5" Type="http://schemas.openxmlformats.org/officeDocument/2006/relationships/image" Target="../media/image64.wmf"/><Relationship Id="rId4" Type="http://schemas.openxmlformats.org/officeDocument/2006/relationships/oleObject" Target="../embeddings/oleObject86.bin"/><Relationship Id="rId3" Type="http://schemas.openxmlformats.org/officeDocument/2006/relationships/image" Target="../media/image94.wmf"/><Relationship Id="rId27" Type="http://schemas.openxmlformats.org/officeDocument/2006/relationships/vmlDrawing" Target="../drawings/vmlDrawing10.vml"/><Relationship Id="rId26" Type="http://schemas.openxmlformats.org/officeDocument/2006/relationships/slideLayout" Target="../slideLayouts/slideLayout4.xml"/><Relationship Id="rId25" Type="http://schemas.openxmlformats.org/officeDocument/2006/relationships/image" Target="../media/image103.wmf"/><Relationship Id="rId24" Type="http://schemas.openxmlformats.org/officeDocument/2006/relationships/oleObject" Target="../embeddings/oleObject96.bin"/><Relationship Id="rId23" Type="http://schemas.openxmlformats.org/officeDocument/2006/relationships/image" Target="../media/image102.wmf"/><Relationship Id="rId22" Type="http://schemas.openxmlformats.org/officeDocument/2006/relationships/oleObject" Target="../embeddings/oleObject95.bin"/><Relationship Id="rId21" Type="http://schemas.openxmlformats.org/officeDocument/2006/relationships/image" Target="../media/image101.wmf"/><Relationship Id="rId20" Type="http://schemas.openxmlformats.org/officeDocument/2006/relationships/oleObject" Target="../embeddings/oleObject94.bin"/><Relationship Id="rId2" Type="http://schemas.openxmlformats.org/officeDocument/2006/relationships/oleObject" Target="../embeddings/oleObject85.bin"/><Relationship Id="rId19" Type="http://schemas.openxmlformats.org/officeDocument/2006/relationships/image" Target="../media/image100.wmf"/><Relationship Id="rId18" Type="http://schemas.openxmlformats.org/officeDocument/2006/relationships/oleObject" Target="../embeddings/oleObject93.bin"/><Relationship Id="rId17" Type="http://schemas.openxmlformats.org/officeDocument/2006/relationships/image" Target="../media/image99.wmf"/><Relationship Id="rId16" Type="http://schemas.openxmlformats.org/officeDocument/2006/relationships/oleObject" Target="../embeddings/oleObject92.bin"/><Relationship Id="rId15" Type="http://schemas.openxmlformats.org/officeDocument/2006/relationships/image" Target="../media/image98.wmf"/><Relationship Id="rId14" Type="http://schemas.openxmlformats.org/officeDocument/2006/relationships/oleObject" Target="../embeddings/oleObject91.bin"/><Relationship Id="rId13" Type="http://schemas.openxmlformats.org/officeDocument/2006/relationships/image" Target="../media/image68.wmf"/><Relationship Id="rId12" Type="http://schemas.openxmlformats.org/officeDocument/2006/relationships/oleObject" Target="../embeddings/oleObject90.bin"/><Relationship Id="rId11" Type="http://schemas.openxmlformats.org/officeDocument/2006/relationships/image" Target="../media/image97.wmf"/><Relationship Id="rId10" Type="http://schemas.openxmlformats.org/officeDocument/2006/relationships/oleObject" Target="../embeddings/oleObject89.bin"/><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9" Type="http://schemas.openxmlformats.org/officeDocument/2006/relationships/image" Target="../media/image107.wmf"/><Relationship Id="rId8" Type="http://schemas.openxmlformats.org/officeDocument/2006/relationships/oleObject" Target="../embeddings/oleObject100.bin"/><Relationship Id="rId7" Type="http://schemas.openxmlformats.org/officeDocument/2006/relationships/image" Target="../media/image106.wmf"/><Relationship Id="rId6" Type="http://schemas.openxmlformats.org/officeDocument/2006/relationships/oleObject" Target="../embeddings/oleObject99.bin"/><Relationship Id="rId5" Type="http://schemas.openxmlformats.org/officeDocument/2006/relationships/image" Target="../media/image105.wmf"/><Relationship Id="rId4" Type="http://schemas.openxmlformats.org/officeDocument/2006/relationships/oleObject" Target="../embeddings/oleObject98.bin"/><Relationship Id="rId3" Type="http://schemas.openxmlformats.org/officeDocument/2006/relationships/image" Target="../media/image104.wmf"/><Relationship Id="rId2" Type="http://schemas.openxmlformats.org/officeDocument/2006/relationships/oleObject" Target="../embeddings/oleObject97.bin"/><Relationship Id="rId15" Type="http://schemas.openxmlformats.org/officeDocument/2006/relationships/vmlDrawing" Target="../drawings/vmlDrawing11.vml"/><Relationship Id="rId14" Type="http://schemas.openxmlformats.org/officeDocument/2006/relationships/slideLayout" Target="../slideLayouts/slideLayout4.xml"/><Relationship Id="rId13" Type="http://schemas.openxmlformats.org/officeDocument/2006/relationships/image" Target="../media/image109.wmf"/><Relationship Id="rId12" Type="http://schemas.openxmlformats.org/officeDocument/2006/relationships/oleObject" Target="../embeddings/oleObject102.bin"/><Relationship Id="rId11" Type="http://schemas.openxmlformats.org/officeDocument/2006/relationships/image" Target="../media/image108.wmf"/><Relationship Id="rId10" Type="http://schemas.openxmlformats.org/officeDocument/2006/relationships/oleObject" Target="../embeddings/oleObject101.bin"/><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9" Type="http://schemas.openxmlformats.org/officeDocument/2006/relationships/image" Target="../media/image113.wmf"/><Relationship Id="rId8" Type="http://schemas.openxmlformats.org/officeDocument/2006/relationships/oleObject" Target="../embeddings/oleObject106.bin"/><Relationship Id="rId7" Type="http://schemas.openxmlformats.org/officeDocument/2006/relationships/image" Target="../media/image112.wmf"/><Relationship Id="rId6" Type="http://schemas.openxmlformats.org/officeDocument/2006/relationships/oleObject" Target="../embeddings/oleObject105.bin"/><Relationship Id="rId5" Type="http://schemas.openxmlformats.org/officeDocument/2006/relationships/image" Target="../media/image111.wmf"/><Relationship Id="rId4" Type="http://schemas.openxmlformats.org/officeDocument/2006/relationships/oleObject" Target="../embeddings/oleObject104.bin"/><Relationship Id="rId3" Type="http://schemas.openxmlformats.org/officeDocument/2006/relationships/image" Target="../media/image110.wmf"/><Relationship Id="rId2" Type="http://schemas.openxmlformats.org/officeDocument/2006/relationships/oleObject" Target="../embeddings/oleObject103.bin"/><Relationship Id="rId17" Type="http://schemas.openxmlformats.org/officeDocument/2006/relationships/vmlDrawing" Target="../drawings/vmlDrawing12.vml"/><Relationship Id="rId16" Type="http://schemas.openxmlformats.org/officeDocument/2006/relationships/slideLayout" Target="../slideLayouts/slideLayout4.xml"/><Relationship Id="rId15" Type="http://schemas.openxmlformats.org/officeDocument/2006/relationships/audio" Target="../media/audio2.wav"/><Relationship Id="rId14" Type="http://schemas.openxmlformats.org/officeDocument/2006/relationships/audio" Target="../media/audio1.wav"/><Relationship Id="rId13" Type="http://schemas.openxmlformats.org/officeDocument/2006/relationships/image" Target="../media/image115.wmf"/><Relationship Id="rId12" Type="http://schemas.openxmlformats.org/officeDocument/2006/relationships/oleObject" Target="../embeddings/oleObject108.bin"/><Relationship Id="rId11" Type="http://schemas.openxmlformats.org/officeDocument/2006/relationships/image" Target="../media/image114.wmf"/><Relationship Id="rId10" Type="http://schemas.openxmlformats.org/officeDocument/2006/relationships/oleObject" Target="../embeddings/oleObject107.bin"/><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9" Type="http://schemas.openxmlformats.org/officeDocument/2006/relationships/image" Target="../media/image119.wmf"/><Relationship Id="rId8" Type="http://schemas.openxmlformats.org/officeDocument/2006/relationships/oleObject" Target="../embeddings/oleObject112.bin"/><Relationship Id="rId7" Type="http://schemas.openxmlformats.org/officeDocument/2006/relationships/image" Target="../media/image118.wmf"/><Relationship Id="rId6" Type="http://schemas.openxmlformats.org/officeDocument/2006/relationships/oleObject" Target="../embeddings/oleObject111.bin"/><Relationship Id="rId5" Type="http://schemas.openxmlformats.org/officeDocument/2006/relationships/image" Target="../media/image117.wmf"/><Relationship Id="rId4" Type="http://schemas.openxmlformats.org/officeDocument/2006/relationships/oleObject" Target="../embeddings/oleObject110.bin"/><Relationship Id="rId3" Type="http://schemas.openxmlformats.org/officeDocument/2006/relationships/image" Target="../media/image116.wmf"/><Relationship Id="rId2" Type="http://schemas.openxmlformats.org/officeDocument/2006/relationships/oleObject" Target="../embeddings/oleObject109.bin"/><Relationship Id="rId13" Type="http://schemas.openxmlformats.org/officeDocument/2006/relationships/vmlDrawing" Target="../drawings/vmlDrawing13.vml"/><Relationship Id="rId12" Type="http://schemas.openxmlformats.org/officeDocument/2006/relationships/slideLayout" Target="../slideLayouts/slideLayout4.xml"/><Relationship Id="rId11" Type="http://schemas.openxmlformats.org/officeDocument/2006/relationships/image" Target="../media/image120.wmf"/><Relationship Id="rId10" Type="http://schemas.openxmlformats.org/officeDocument/2006/relationships/oleObject" Target="../embeddings/oleObject113.bin"/><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9" Type="http://schemas.openxmlformats.org/officeDocument/2006/relationships/image" Target="../media/image124.wmf"/><Relationship Id="rId8" Type="http://schemas.openxmlformats.org/officeDocument/2006/relationships/oleObject" Target="../embeddings/oleObject117.bin"/><Relationship Id="rId7" Type="http://schemas.openxmlformats.org/officeDocument/2006/relationships/image" Target="../media/image123.wmf"/><Relationship Id="rId6" Type="http://schemas.openxmlformats.org/officeDocument/2006/relationships/oleObject" Target="../embeddings/oleObject116.bin"/><Relationship Id="rId5" Type="http://schemas.openxmlformats.org/officeDocument/2006/relationships/image" Target="../media/image122.wmf"/><Relationship Id="rId4" Type="http://schemas.openxmlformats.org/officeDocument/2006/relationships/oleObject" Target="../embeddings/oleObject115.bin"/><Relationship Id="rId3" Type="http://schemas.openxmlformats.org/officeDocument/2006/relationships/image" Target="../media/image121.wmf"/><Relationship Id="rId2" Type="http://schemas.openxmlformats.org/officeDocument/2006/relationships/oleObject" Target="../embeddings/oleObject114.bin"/><Relationship Id="rId19" Type="http://schemas.openxmlformats.org/officeDocument/2006/relationships/vmlDrawing" Target="../drawings/vmlDrawing14.vml"/><Relationship Id="rId18" Type="http://schemas.openxmlformats.org/officeDocument/2006/relationships/slideLayout" Target="../slideLayouts/slideLayout4.xml"/><Relationship Id="rId17" Type="http://schemas.openxmlformats.org/officeDocument/2006/relationships/image" Target="../media/image128.wmf"/><Relationship Id="rId16" Type="http://schemas.openxmlformats.org/officeDocument/2006/relationships/oleObject" Target="../embeddings/oleObject121.bin"/><Relationship Id="rId15" Type="http://schemas.openxmlformats.org/officeDocument/2006/relationships/image" Target="../media/image127.wmf"/><Relationship Id="rId14" Type="http://schemas.openxmlformats.org/officeDocument/2006/relationships/oleObject" Target="../embeddings/oleObject120.bin"/><Relationship Id="rId13" Type="http://schemas.openxmlformats.org/officeDocument/2006/relationships/image" Target="../media/image126.wmf"/><Relationship Id="rId12" Type="http://schemas.openxmlformats.org/officeDocument/2006/relationships/oleObject" Target="../embeddings/oleObject119.bin"/><Relationship Id="rId11" Type="http://schemas.openxmlformats.org/officeDocument/2006/relationships/image" Target="../media/image125.wmf"/><Relationship Id="rId10" Type="http://schemas.openxmlformats.org/officeDocument/2006/relationships/oleObject" Target="../embeddings/oleObject118.bin"/><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image" Target="../media/image137.png"/><Relationship Id="rId8" Type="http://schemas.openxmlformats.org/officeDocument/2006/relationships/image" Target="../media/image136.png"/><Relationship Id="rId7" Type="http://schemas.openxmlformats.org/officeDocument/2006/relationships/image" Target="../media/image135.png"/><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 Id="rId3" Type="http://schemas.openxmlformats.org/officeDocument/2006/relationships/image" Target="../media/image131.png"/><Relationship Id="rId2" Type="http://schemas.openxmlformats.org/officeDocument/2006/relationships/image" Target="../media/image130.png"/><Relationship Id="rId11" Type="http://schemas.openxmlformats.org/officeDocument/2006/relationships/slideLayout" Target="../slideLayouts/slideLayout6.xml"/><Relationship Id="rId10" Type="http://schemas.openxmlformats.org/officeDocument/2006/relationships/image" Target="../media/image138.png"/><Relationship Id="rId1" Type="http://schemas.openxmlformats.org/officeDocument/2006/relationships/image" Target="../media/image129.png"/></Relationships>
</file>

<file path=ppt/slides/_rels/slide21.xml.rels><?xml version="1.0" encoding="UTF-8" standalone="yes"?>
<Relationships xmlns="http://schemas.openxmlformats.org/package/2006/relationships"><Relationship Id="rId9" Type="http://schemas.openxmlformats.org/officeDocument/2006/relationships/image" Target="../media/image142.wmf"/><Relationship Id="rId8" Type="http://schemas.openxmlformats.org/officeDocument/2006/relationships/oleObject" Target="../embeddings/oleObject125.bin"/><Relationship Id="rId7" Type="http://schemas.openxmlformats.org/officeDocument/2006/relationships/image" Target="../media/image141.wmf"/><Relationship Id="rId6" Type="http://schemas.openxmlformats.org/officeDocument/2006/relationships/oleObject" Target="../embeddings/oleObject124.bin"/><Relationship Id="rId5" Type="http://schemas.openxmlformats.org/officeDocument/2006/relationships/image" Target="../media/image140.wmf"/><Relationship Id="rId4" Type="http://schemas.openxmlformats.org/officeDocument/2006/relationships/oleObject" Target="../embeddings/oleObject123.bin"/><Relationship Id="rId3" Type="http://schemas.openxmlformats.org/officeDocument/2006/relationships/image" Target="../media/image139.wmf"/><Relationship Id="rId2" Type="http://schemas.openxmlformats.org/officeDocument/2006/relationships/oleObject" Target="../embeddings/oleObject122.bin"/><Relationship Id="rId15" Type="http://schemas.openxmlformats.org/officeDocument/2006/relationships/vmlDrawing" Target="../drawings/vmlDrawing15.vml"/><Relationship Id="rId14" Type="http://schemas.openxmlformats.org/officeDocument/2006/relationships/slideLayout" Target="../slideLayouts/slideLayout4.xml"/><Relationship Id="rId13" Type="http://schemas.openxmlformats.org/officeDocument/2006/relationships/image" Target="../media/image144.wmf"/><Relationship Id="rId12" Type="http://schemas.openxmlformats.org/officeDocument/2006/relationships/oleObject" Target="../embeddings/oleObject127.bin"/><Relationship Id="rId11" Type="http://schemas.openxmlformats.org/officeDocument/2006/relationships/image" Target="../media/image143.wmf"/><Relationship Id="rId10" Type="http://schemas.openxmlformats.org/officeDocument/2006/relationships/oleObject" Target="../embeddings/oleObject126.bin"/><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9" Type="http://schemas.openxmlformats.org/officeDocument/2006/relationships/image" Target="../media/image148.wmf"/><Relationship Id="rId8" Type="http://schemas.openxmlformats.org/officeDocument/2006/relationships/oleObject" Target="../embeddings/oleObject131.bin"/><Relationship Id="rId7" Type="http://schemas.openxmlformats.org/officeDocument/2006/relationships/image" Target="../media/image147.wmf"/><Relationship Id="rId6" Type="http://schemas.openxmlformats.org/officeDocument/2006/relationships/oleObject" Target="../embeddings/oleObject130.bin"/><Relationship Id="rId5" Type="http://schemas.openxmlformats.org/officeDocument/2006/relationships/image" Target="../media/image146.wmf"/><Relationship Id="rId4" Type="http://schemas.openxmlformats.org/officeDocument/2006/relationships/oleObject" Target="../embeddings/oleObject129.bin"/><Relationship Id="rId3" Type="http://schemas.openxmlformats.org/officeDocument/2006/relationships/image" Target="../media/image145.wmf"/><Relationship Id="rId2" Type="http://schemas.openxmlformats.org/officeDocument/2006/relationships/oleObject" Target="../embeddings/oleObject128.bin"/><Relationship Id="rId15" Type="http://schemas.openxmlformats.org/officeDocument/2006/relationships/vmlDrawing" Target="../drawings/vmlDrawing16.vml"/><Relationship Id="rId14" Type="http://schemas.openxmlformats.org/officeDocument/2006/relationships/slideLayout" Target="../slideLayouts/slideLayout4.xml"/><Relationship Id="rId13" Type="http://schemas.openxmlformats.org/officeDocument/2006/relationships/image" Target="../media/image150.wmf"/><Relationship Id="rId12" Type="http://schemas.openxmlformats.org/officeDocument/2006/relationships/oleObject" Target="../embeddings/oleObject133.bin"/><Relationship Id="rId11" Type="http://schemas.openxmlformats.org/officeDocument/2006/relationships/image" Target="../media/image149.wmf"/><Relationship Id="rId10" Type="http://schemas.openxmlformats.org/officeDocument/2006/relationships/oleObject" Target="../embeddings/oleObject132.bin"/><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9" Type="http://schemas.openxmlformats.org/officeDocument/2006/relationships/image" Target="../media/image156.emf"/><Relationship Id="rId8" Type="http://schemas.openxmlformats.org/officeDocument/2006/relationships/oleObject" Target="../embeddings/oleObject136.bin"/><Relationship Id="rId7" Type="http://schemas.openxmlformats.org/officeDocument/2006/relationships/image" Target="../media/image155.emf"/><Relationship Id="rId6" Type="http://schemas.openxmlformats.org/officeDocument/2006/relationships/oleObject" Target="../embeddings/oleObject135.bin"/><Relationship Id="rId5" Type="http://schemas.openxmlformats.org/officeDocument/2006/relationships/image" Target="../media/image154.png"/><Relationship Id="rId4" Type="http://schemas.openxmlformats.org/officeDocument/2006/relationships/image" Target="../media/image153.png"/><Relationship Id="rId3" Type="http://schemas.openxmlformats.org/officeDocument/2006/relationships/image" Target="../media/image152.png"/><Relationship Id="rId25" Type="http://schemas.openxmlformats.org/officeDocument/2006/relationships/vmlDrawing" Target="../drawings/vmlDrawing17.vml"/><Relationship Id="rId24" Type="http://schemas.openxmlformats.org/officeDocument/2006/relationships/slideLayout" Target="../slideLayouts/slideLayout6.xml"/><Relationship Id="rId23" Type="http://schemas.openxmlformats.org/officeDocument/2006/relationships/image" Target="../media/image163.wmf"/><Relationship Id="rId22" Type="http://schemas.openxmlformats.org/officeDocument/2006/relationships/oleObject" Target="../embeddings/oleObject143.bin"/><Relationship Id="rId21" Type="http://schemas.openxmlformats.org/officeDocument/2006/relationships/image" Target="../media/image162.wmf"/><Relationship Id="rId20" Type="http://schemas.openxmlformats.org/officeDocument/2006/relationships/oleObject" Target="../embeddings/oleObject142.bin"/><Relationship Id="rId2" Type="http://schemas.openxmlformats.org/officeDocument/2006/relationships/image" Target="../media/image151.emf"/><Relationship Id="rId19" Type="http://schemas.openxmlformats.org/officeDocument/2006/relationships/image" Target="../media/image161.wmf"/><Relationship Id="rId18" Type="http://schemas.openxmlformats.org/officeDocument/2006/relationships/oleObject" Target="../embeddings/oleObject141.bin"/><Relationship Id="rId17" Type="http://schemas.openxmlformats.org/officeDocument/2006/relationships/image" Target="../media/image160.wmf"/><Relationship Id="rId16" Type="http://schemas.openxmlformats.org/officeDocument/2006/relationships/oleObject" Target="../embeddings/oleObject140.bin"/><Relationship Id="rId15" Type="http://schemas.openxmlformats.org/officeDocument/2006/relationships/image" Target="../media/image159.wmf"/><Relationship Id="rId14" Type="http://schemas.openxmlformats.org/officeDocument/2006/relationships/oleObject" Target="../embeddings/oleObject139.bin"/><Relationship Id="rId13" Type="http://schemas.openxmlformats.org/officeDocument/2006/relationships/image" Target="../media/image158.emf"/><Relationship Id="rId12" Type="http://schemas.openxmlformats.org/officeDocument/2006/relationships/oleObject" Target="../embeddings/oleObject138.bin"/><Relationship Id="rId11" Type="http://schemas.openxmlformats.org/officeDocument/2006/relationships/image" Target="../media/image157.emf"/><Relationship Id="rId10" Type="http://schemas.openxmlformats.org/officeDocument/2006/relationships/oleObject" Target="../embeddings/oleObject137.bin"/><Relationship Id="rId1" Type="http://schemas.openxmlformats.org/officeDocument/2006/relationships/oleObject" Target="../embeddings/oleObject134.bin"/></Relationships>
</file>

<file path=ppt/slides/_rels/slide24.xml.rels><?xml version="1.0" encoding="UTF-8" standalone="yes"?>
<Relationships xmlns="http://schemas.openxmlformats.org/package/2006/relationships"><Relationship Id="rId9" Type="http://schemas.openxmlformats.org/officeDocument/2006/relationships/image" Target="../media/image152.png"/><Relationship Id="rId8" Type="http://schemas.openxmlformats.org/officeDocument/2006/relationships/image" Target="../media/image167.wmf"/><Relationship Id="rId7" Type="http://schemas.openxmlformats.org/officeDocument/2006/relationships/oleObject" Target="../embeddings/oleObject147.bin"/><Relationship Id="rId6" Type="http://schemas.openxmlformats.org/officeDocument/2006/relationships/image" Target="../media/image166.wmf"/><Relationship Id="rId5" Type="http://schemas.openxmlformats.org/officeDocument/2006/relationships/oleObject" Target="../embeddings/oleObject146.bin"/><Relationship Id="rId4" Type="http://schemas.openxmlformats.org/officeDocument/2006/relationships/image" Target="../media/image165.wmf"/><Relationship Id="rId3" Type="http://schemas.openxmlformats.org/officeDocument/2006/relationships/oleObject" Target="../embeddings/oleObject145.bin"/><Relationship Id="rId2" Type="http://schemas.openxmlformats.org/officeDocument/2006/relationships/image" Target="../media/image164.wmf"/><Relationship Id="rId17" Type="http://schemas.openxmlformats.org/officeDocument/2006/relationships/vmlDrawing" Target="../drawings/vmlDrawing18.vml"/><Relationship Id="rId16" Type="http://schemas.openxmlformats.org/officeDocument/2006/relationships/slideLayout" Target="../slideLayouts/slideLayout6.xml"/><Relationship Id="rId15" Type="http://schemas.openxmlformats.org/officeDocument/2006/relationships/image" Target="../media/image169.wmf"/><Relationship Id="rId14" Type="http://schemas.openxmlformats.org/officeDocument/2006/relationships/oleObject" Target="../embeddings/oleObject149.bin"/><Relationship Id="rId13" Type="http://schemas.openxmlformats.org/officeDocument/2006/relationships/image" Target="../media/image168.wmf"/><Relationship Id="rId12" Type="http://schemas.openxmlformats.org/officeDocument/2006/relationships/oleObject" Target="../embeddings/oleObject148.bin"/><Relationship Id="rId11" Type="http://schemas.openxmlformats.org/officeDocument/2006/relationships/image" Target="../media/image154.png"/><Relationship Id="rId10" Type="http://schemas.openxmlformats.org/officeDocument/2006/relationships/image" Target="../media/image153.png"/><Relationship Id="rId1" Type="http://schemas.openxmlformats.org/officeDocument/2006/relationships/oleObject" Target="../embeddings/oleObject144.bin"/></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154.bin"/><Relationship Id="rId8" Type="http://schemas.openxmlformats.org/officeDocument/2006/relationships/image" Target="../media/image173.wmf"/><Relationship Id="rId7" Type="http://schemas.openxmlformats.org/officeDocument/2006/relationships/oleObject" Target="../embeddings/oleObject153.bin"/><Relationship Id="rId6" Type="http://schemas.openxmlformats.org/officeDocument/2006/relationships/image" Target="../media/image172.wmf"/><Relationship Id="rId5" Type="http://schemas.openxmlformats.org/officeDocument/2006/relationships/oleObject" Target="../embeddings/oleObject152.bin"/><Relationship Id="rId4" Type="http://schemas.openxmlformats.org/officeDocument/2006/relationships/image" Target="../media/image171.wmf"/><Relationship Id="rId3" Type="http://schemas.openxmlformats.org/officeDocument/2006/relationships/oleObject" Target="../embeddings/oleObject151.bin"/><Relationship Id="rId2" Type="http://schemas.openxmlformats.org/officeDocument/2006/relationships/image" Target="../media/image170.wmf"/><Relationship Id="rId17" Type="http://schemas.openxmlformats.org/officeDocument/2006/relationships/vmlDrawing" Target="../drawings/vmlDrawing19.vml"/><Relationship Id="rId16" Type="http://schemas.openxmlformats.org/officeDocument/2006/relationships/slideLayout" Target="../slideLayouts/slideLayout6.xml"/><Relationship Id="rId15" Type="http://schemas.openxmlformats.org/officeDocument/2006/relationships/image" Target="../media/image154.png"/><Relationship Id="rId14" Type="http://schemas.openxmlformats.org/officeDocument/2006/relationships/image" Target="../media/image153.png"/><Relationship Id="rId13" Type="http://schemas.openxmlformats.org/officeDocument/2006/relationships/image" Target="../media/image152.png"/><Relationship Id="rId12" Type="http://schemas.openxmlformats.org/officeDocument/2006/relationships/image" Target="../media/image175.wmf"/><Relationship Id="rId11" Type="http://schemas.openxmlformats.org/officeDocument/2006/relationships/oleObject" Target="../embeddings/oleObject155.bin"/><Relationship Id="rId10" Type="http://schemas.openxmlformats.org/officeDocument/2006/relationships/image" Target="../media/image174.wmf"/><Relationship Id="rId1" Type="http://schemas.openxmlformats.org/officeDocument/2006/relationships/oleObject" Target="../embeddings/oleObject150.bin"/></Relationships>
</file>

<file path=ppt/slides/_rels/slide26.xml.rels><?xml version="1.0" encoding="UTF-8" standalone="yes"?>
<Relationships xmlns="http://schemas.openxmlformats.org/package/2006/relationships"><Relationship Id="rId9" Type="http://schemas.openxmlformats.org/officeDocument/2006/relationships/vmlDrawing" Target="../drawings/vmlDrawing20.vml"/><Relationship Id="rId8" Type="http://schemas.openxmlformats.org/officeDocument/2006/relationships/slideLayout" Target="../slideLayouts/slideLayout6.xml"/><Relationship Id="rId7" Type="http://schemas.openxmlformats.org/officeDocument/2006/relationships/image" Target="../media/image154.png"/><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77.emf"/><Relationship Id="rId3" Type="http://schemas.openxmlformats.org/officeDocument/2006/relationships/oleObject" Target="../embeddings/oleObject157.bin"/><Relationship Id="rId2" Type="http://schemas.openxmlformats.org/officeDocument/2006/relationships/image" Target="../media/image176.emf"/><Relationship Id="rId1" Type="http://schemas.openxmlformats.org/officeDocument/2006/relationships/oleObject" Target="../embeddings/oleObject156.bin"/></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80.png"/><Relationship Id="rId7" Type="http://schemas.openxmlformats.org/officeDocument/2006/relationships/image" Target="../media/image179.wmf"/><Relationship Id="rId6" Type="http://schemas.openxmlformats.org/officeDocument/2006/relationships/oleObject" Target="../embeddings/oleObject159.bin"/><Relationship Id="rId5" Type="http://schemas.openxmlformats.org/officeDocument/2006/relationships/image" Target="../media/image178.wmf"/><Relationship Id="rId4" Type="http://schemas.openxmlformats.org/officeDocument/2006/relationships/oleObject" Target="../embeddings/oleObject158.bin"/><Relationship Id="rId3" Type="http://schemas.openxmlformats.org/officeDocument/2006/relationships/image" Target="../media/image154.png"/><Relationship Id="rId2" Type="http://schemas.openxmlformats.org/officeDocument/2006/relationships/image" Target="../media/image153.png"/><Relationship Id="rId10" Type="http://schemas.openxmlformats.org/officeDocument/2006/relationships/vmlDrawing" Target="../drawings/vmlDrawing21.vml"/><Relationship Id="rId1" Type="http://schemas.openxmlformats.org/officeDocument/2006/relationships/image" Target="../media/image15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9.xml.rels><?xml version="1.0" encoding="UTF-8" standalone="yes"?>
<Relationships xmlns="http://schemas.openxmlformats.org/package/2006/relationships"><Relationship Id="rId9" Type="http://schemas.openxmlformats.org/officeDocument/2006/relationships/image" Target="../media/image184.wmf"/><Relationship Id="rId8" Type="http://schemas.openxmlformats.org/officeDocument/2006/relationships/oleObject" Target="../embeddings/oleObject163.bin"/><Relationship Id="rId7" Type="http://schemas.openxmlformats.org/officeDocument/2006/relationships/image" Target="../media/image183.wmf"/><Relationship Id="rId6" Type="http://schemas.openxmlformats.org/officeDocument/2006/relationships/oleObject" Target="../embeddings/oleObject162.bin"/><Relationship Id="rId5" Type="http://schemas.openxmlformats.org/officeDocument/2006/relationships/image" Target="../media/image182.wmf"/><Relationship Id="rId4" Type="http://schemas.openxmlformats.org/officeDocument/2006/relationships/oleObject" Target="../embeddings/oleObject161.bin"/><Relationship Id="rId3" Type="http://schemas.openxmlformats.org/officeDocument/2006/relationships/image" Target="../media/image181.wmf"/><Relationship Id="rId21" Type="http://schemas.openxmlformats.org/officeDocument/2006/relationships/vmlDrawing" Target="../drawings/vmlDrawing22.vml"/><Relationship Id="rId20" Type="http://schemas.openxmlformats.org/officeDocument/2006/relationships/slideLayout" Target="../slideLayouts/slideLayout4.xml"/><Relationship Id="rId2" Type="http://schemas.openxmlformats.org/officeDocument/2006/relationships/oleObject" Target="../embeddings/oleObject160.bin"/><Relationship Id="rId19" Type="http://schemas.openxmlformats.org/officeDocument/2006/relationships/image" Target="../media/image189.emf"/><Relationship Id="rId18" Type="http://schemas.openxmlformats.org/officeDocument/2006/relationships/oleObject" Target="../embeddings/oleObject168.bin"/><Relationship Id="rId17" Type="http://schemas.openxmlformats.org/officeDocument/2006/relationships/image" Target="../media/image188.emf"/><Relationship Id="rId16" Type="http://schemas.openxmlformats.org/officeDocument/2006/relationships/oleObject" Target="../embeddings/oleObject167.bin"/><Relationship Id="rId15" Type="http://schemas.openxmlformats.org/officeDocument/2006/relationships/image" Target="../media/image187.wmf"/><Relationship Id="rId14" Type="http://schemas.openxmlformats.org/officeDocument/2006/relationships/oleObject" Target="../embeddings/oleObject166.bin"/><Relationship Id="rId13" Type="http://schemas.openxmlformats.org/officeDocument/2006/relationships/image" Target="../media/image186.wmf"/><Relationship Id="rId12" Type="http://schemas.openxmlformats.org/officeDocument/2006/relationships/oleObject" Target="../embeddings/oleObject165.bin"/><Relationship Id="rId11" Type="http://schemas.openxmlformats.org/officeDocument/2006/relationships/image" Target="../media/image185.wmf"/><Relationship Id="rId10" Type="http://schemas.openxmlformats.org/officeDocument/2006/relationships/oleObject" Target="../embeddings/oleObject164.bin"/><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8.emf"/><Relationship Id="rId7" Type="http://schemas.openxmlformats.org/officeDocument/2006/relationships/oleObject" Target="../embeddings/oleObject4.bin"/><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emf"/><Relationship Id="rId3" Type="http://schemas.openxmlformats.org/officeDocument/2006/relationships/oleObject" Target="../embeddings/oleObject2.bin"/><Relationship Id="rId2" Type="http://schemas.openxmlformats.org/officeDocument/2006/relationships/image" Target="../media/image5.wmf"/><Relationship Id="rId16" Type="http://schemas.openxmlformats.org/officeDocument/2006/relationships/vmlDrawing" Target="../drawings/vmlDrawing1.vml"/><Relationship Id="rId15" Type="http://schemas.openxmlformats.org/officeDocument/2006/relationships/slideLayout" Target="../slideLayouts/slideLayout1.xml"/><Relationship Id="rId14" Type="http://schemas.openxmlformats.org/officeDocument/2006/relationships/image" Target="../media/image12.png"/><Relationship Id="rId13" Type="http://schemas.openxmlformats.org/officeDocument/2006/relationships/image" Target="../media/image11.png"/><Relationship Id="rId12" Type="http://schemas.openxmlformats.org/officeDocument/2006/relationships/image" Target="../media/image10.emf"/><Relationship Id="rId11" Type="http://schemas.openxmlformats.org/officeDocument/2006/relationships/oleObject" Target="../embeddings/oleObject6.bin"/><Relationship Id="rId10" Type="http://schemas.openxmlformats.org/officeDocument/2006/relationships/image" Target="../media/image9.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11.bin"/><Relationship Id="rId8" Type="http://schemas.openxmlformats.org/officeDocument/2006/relationships/image" Target="../media/image16.wmf"/><Relationship Id="rId7" Type="http://schemas.openxmlformats.org/officeDocument/2006/relationships/oleObject" Target="../embeddings/oleObject10.bin"/><Relationship Id="rId6" Type="http://schemas.openxmlformats.org/officeDocument/2006/relationships/image" Target="../media/image15.wmf"/><Relationship Id="rId5" Type="http://schemas.openxmlformats.org/officeDocument/2006/relationships/oleObject" Target="../embeddings/oleObject9.bin"/><Relationship Id="rId4" Type="http://schemas.openxmlformats.org/officeDocument/2006/relationships/image" Target="../media/image14.wmf"/><Relationship Id="rId3" Type="http://schemas.openxmlformats.org/officeDocument/2006/relationships/oleObject" Target="../embeddings/oleObject8.bin"/><Relationship Id="rId22" Type="http://schemas.openxmlformats.org/officeDocument/2006/relationships/vmlDrawing" Target="../drawings/vmlDrawing2.vml"/><Relationship Id="rId21" Type="http://schemas.openxmlformats.org/officeDocument/2006/relationships/slideLayout" Target="../slideLayouts/slideLayout6.xml"/><Relationship Id="rId20" Type="http://schemas.openxmlformats.org/officeDocument/2006/relationships/image" Target="../media/image22.wmf"/><Relationship Id="rId2" Type="http://schemas.openxmlformats.org/officeDocument/2006/relationships/image" Target="../media/image13.wmf"/><Relationship Id="rId19" Type="http://schemas.openxmlformats.org/officeDocument/2006/relationships/oleObject" Target="../embeddings/oleObject16.bin"/><Relationship Id="rId18" Type="http://schemas.openxmlformats.org/officeDocument/2006/relationships/image" Target="../media/image21.emf"/><Relationship Id="rId17" Type="http://schemas.openxmlformats.org/officeDocument/2006/relationships/oleObject" Target="../embeddings/oleObject15.bin"/><Relationship Id="rId16" Type="http://schemas.openxmlformats.org/officeDocument/2006/relationships/image" Target="../media/image20.wmf"/><Relationship Id="rId15" Type="http://schemas.openxmlformats.org/officeDocument/2006/relationships/oleObject" Target="../embeddings/oleObject14.bin"/><Relationship Id="rId14" Type="http://schemas.openxmlformats.org/officeDocument/2006/relationships/image" Target="../media/image19.wmf"/><Relationship Id="rId13" Type="http://schemas.openxmlformats.org/officeDocument/2006/relationships/oleObject" Target="../embeddings/oleObject13.bin"/><Relationship Id="rId12" Type="http://schemas.openxmlformats.org/officeDocument/2006/relationships/image" Target="../media/image18.wmf"/><Relationship Id="rId11" Type="http://schemas.openxmlformats.org/officeDocument/2006/relationships/oleObject" Target="../embeddings/oleObject12.bin"/><Relationship Id="rId10" Type="http://schemas.openxmlformats.org/officeDocument/2006/relationships/image" Target="../media/image17.wmf"/><Relationship Id="rId1"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9" Type="http://schemas.openxmlformats.org/officeDocument/2006/relationships/image" Target="../media/image21.emf"/><Relationship Id="rId8" Type="http://schemas.openxmlformats.org/officeDocument/2006/relationships/oleObject" Target="../embeddings/oleObject20.bin"/><Relationship Id="rId7" Type="http://schemas.openxmlformats.org/officeDocument/2006/relationships/image" Target="../media/image20.wmf"/><Relationship Id="rId6" Type="http://schemas.openxmlformats.org/officeDocument/2006/relationships/oleObject" Target="../embeddings/oleObject19.bin"/><Relationship Id="rId5" Type="http://schemas.openxmlformats.org/officeDocument/2006/relationships/image" Target="../media/image25.png"/><Relationship Id="rId4" Type="http://schemas.openxmlformats.org/officeDocument/2006/relationships/image" Target="../media/image24.emf"/><Relationship Id="rId3" Type="http://schemas.openxmlformats.org/officeDocument/2006/relationships/oleObject" Target="../embeddings/oleObject18.bin"/><Relationship Id="rId2" Type="http://schemas.openxmlformats.org/officeDocument/2006/relationships/image" Target="../media/image23.emf"/><Relationship Id="rId11" Type="http://schemas.openxmlformats.org/officeDocument/2006/relationships/vmlDrawing" Target="../drawings/vmlDrawing3.vml"/><Relationship Id="rId10" Type="http://schemas.openxmlformats.org/officeDocument/2006/relationships/slideLayout" Target="../slideLayouts/slideLayout6.xml"/><Relationship Id="rId1"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25.bin"/><Relationship Id="rId8" Type="http://schemas.openxmlformats.org/officeDocument/2006/relationships/image" Target="../media/image29.wmf"/><Relationship Id="rId7" Type="http://schemas.openxmlformats.org/officeDocument/2006/relationships/oleObject" Target="../embeddings/oleObject24.bin"/><Relationship Id="rId6" Type="http://schemas.openxmlformats.org/officeDocument/2006/relationships/image" Target="../media/image28.wmf"/><Relationship Id="rId5" Type="http://schemas.openxmlformats.org/officeDocument/2006/relationships/oleObject" Target="../embeddings/oleObject23.bin"/><Relationship Id="rId4" Type="http://schemas.openxmlformats.org/officeDocument/2006/relationships/image" Target="../media/image27.emf"/><Relationship Id="rId35" Type="http://schemas.openxmlformats.org/officeDocument/2006/relationships/vmlDrawing" Target="../drawings/vmlDrawing4.vml"/><Relationship Id="rId34" Type="http://schemas.openxmlformats.org/officeDocument/2006/relationships/slideLayout" Target="../slideLayouts/slideLayout6.xml"/><Relationship Id="rId33" Type="http://schemas.openxmlformats.org/officeDocument/2006/relationships/image" Target="../media/image25.png"/><Relationship Id="rId32" Type="http://schemas.openxmlformats.org/officeDocument/2006/relationships/image" Target="../media/image41.wmf"/><Relationship Id="rId31" Type="http://schemas.openxmlformats.org/officeDocument/2006/relationships/oleObject" Target="../embeddings/oleObject36.bin"/><Relationship Id="rId30" Type="http://schemas.openxmlformats.org/officeDocument/2006/relationships/image" Target="../media/image40.wmf"/><Relationship Id="rId3" Type="http://schemas.openxmlformats.org/officeDocument/2006/relationships/oleObject" Target="../embeddings/oleObject22.bin"/><Relationship Id="rId29" Type="http://schemas.openxmlformats.org/officeDocument/2006/relationships/oleObject" Target="../embeddings/oleObject35.bin"/><Relationship Id="rId28" Type="http://schemas.openxmlformats.org/officeDocument/2006/relationships/image" Target="../media/image39.wmf"/><Relationship Id="rId27" Type="http://schemas.openxmlformats.org/officeDocument/2006/relationships/oleObject" Target="../embeddings/oleObject34.bin"/><Relationship Id="rId26" Type="http://schemas.openxmlformats.org/officeDocument/2006/relationships/image" Target="../media/image38.wmf"/><Relationship Id="rId25" Type="http://schemas.openxmlformats.org/officeDocument/2006/relationships/oleObject" Target="../embeddings/oleObject33.bin"/><Relationship Id="rId24" Type="http://schemas.openxmlformats.org/officeDocument/2006/relationships/image" Target="../media/image37.wmf"/><Relationship Id="rId23" Type="http://schemas.openxmlformats.org/officeDocument/2006/relationships/oleObject" Target="../embeddings/oleObject32.bin"/><Relationship Id="rId22" Type="http://schemas.openxmlformats.org/officeDocument/2006/relationships/image" Target="../media/image36.wmf"/><Relationship Id="rId21" Type="http://schemas.openxmlformats.org/officeDocument/2006/relationships/oleObject" Target="../embeddings/oleObject31.bin"/><Relationship Id="rId20" Type="http://schemas.openxmlformats.org/officeDocument/2006/relationships/image" Target="../media/image35.wmf"/><Relationship Id="rId2" Type="http://schemas.openxmlformats.org/officeDocument/2006/relationships/image" Target="../media/image26.emf"/><Relationship Id="rId19" Type="http://schemas.openxmlformats.org/officeDocument/2006/relationships/oleObject" Target="../embeddings/oleObject30.bin"/><Relationship Id="rId18" Type="http://schemas.openxmlformats.org/officeDocument/2006/relationships/image" Target="../media/image34.wmf"/><Relationship Id="rId17" Type="http://schemas.openxmlformats.org/officeDocument/2006/relationships/oleObject" Target="../embeddings/oleObject29.bin"/><Relationship Id="rId16" Type="http://schemas.openxmlformats.org/officeDocument/2006/relationships/image" Target="../media/image33.wmf"/><Relationship Id="rId15" Type="http://schemas.openxmlformats.org/officeDocument/2006/relationships/oleObject" Target="../embeddings/oleObject28.bin"/><Relationship Id="rId14" Type="http://schemas.openxmlformats.org/officeDocument/2006/relationships/image" Target="../media/image32.wmf"/><Relationship Id="rId13" Type="http://schemas.openxmlformats.org/officeDocument/2006/relationships/oleObject" Target="../embeddings/oleObject27.bin"/><Relationship Id="rId12" Type="http://schemas.openxmlformats.org/officeDocument/2006/relationships/image" Target="../media/image31.wmf"/><Relationship Id="rId11" Type="http://schemas.openxmlformats.org/officeDocument/2006/relationships/oleObject" Target="../embeddings/oleObject26.bin"/><Relationship Id="rId10" Type="http://schemas.openxmlformats.org/officeDocument/2006/relationships/image" Target="../media/image30.wmf"/><Relationship Id="rId1" Type="http://schemas.openxmlformats.org/officeDocument/2006/relationships/oleObject" Target="../embeddings/oleObject21.bin"/></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6.xml"/><Relationship Id="rId6" Type="http://schemas.openxmlformats.org/officeDocument/2006/relationships/image" Target="../media/image46.wmf"/><Relationship Id="rId5" Type="http://schemas.openxmlformats.org/officeDocument/2006/relationships/oleObject" Target="../embeddings/oleObject37.bin"/><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676640" cy="2122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一章</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a:p>
            <a:pPr algn="ct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函数、极限与</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连续</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609725" y="1823085"/>
            <a:ext cx="7221220" cy="558165"/>
          </a:xfrm>
          <a:prstGeom prst="rect">
            <a:avLst/>
          </a:prstGeom>
          <a:noFill/>
          <a:ln w="9525">
            <a:noFill/>
          </a:ln>
        </p:spPr>
        <p:txBody>
          <a:bodyPr anchor="t" anchorCtr="0">
            <a:noAutofit/>
          </a:bodyPr>
          <a:lstStyle/>
          <a:p>
            <a:pPr>
              <a:lnSpc>
                <a:spcPct val="130000"/>
              </a:lnSpc>
            </a:pPr>
            <a:r>
              <a:rPr lang="zh-CN" altLang="en-US" sz="2800" b="1" dirty="0">
                <a:latin typeface="Times New Roman" panose="02020603050405020304" pitchFamily="18" charset="0"/>
                <a:ea typeface="宋体" panose="02010600030101010101" pitchFamily="2" charset="-122"/>
                <a:sym typeface="宋体" panose="02010600030101010101" pitchFamily="2" charset="-122"/>
              </a:rPr>
              <a:t>定义注意：</a:t>
            </a:r>
            <a:endParaRPr lang="zh-CN" altLang="en-US" sz="2800" b="1" dirty="0">
              <a:latin typeface="Times New Roman" panose="02020603050405020304" pitchFamily="18" charset="0"/>
              <a:ea typeface="宋体" panose="02010600030101010101" pitchFamily="2" charset="-122"/>
              <a:sym typeface="宋体" panose="02010600030101010101" pitchFamily="2" charset="-122"/>
            </a:endParaRPr>
          </a:p>
          <a:p>
            <a:pPr>
              <a:lnSpc>
                <a:spcPct val="130000"/>
              </a:lnSpc>
            </a:pPr>
            <a:r>
              <a:rPr lang="zh-CN" altLang="en-US" sz="2800" b="1" dirty="0">
                <a:latin typeface="Times New Roman" panose="02020603050405020304" pitchFamily="18" charset="0"/>
                <a:ea typeface="宋体" panose="02010600030101010101" pitchFamily="2" charset="-122"/>
                <a:sym typeface="宋体" panose="02010600030101010101" pitchFamily="2" charset="-122"/>
              </a:rPr>
              <a:t>(1)不等式</a:t>
            </a:r>
            <a:r>
              <a:rPr lang="zh-CN" altLang="en-US" sz="2800" b="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 </a:t>
            </a:r>
            <a:r>
              <a:rPr lang="en-US" altLang="zh-CN" sz="2800" b="1" i="1" dirty="0">
                <a:solidFill>
                  <a:srgbClr val="0000CC"/>
                </a:solidFill>
                <a:latin typeface="Times New Roman" panose="02020603050405020304" pitchFamily="18" charset="0"/>
                <a:ea typeface="宋体" panose="02010600030101010101" pitchFamily="2" charset="-122"/>
                <a:sym typeface="宋体" panose="02010600030101010101" pitchFamily="2" charset="-122"/>
              </a:rPr>
              <a:t>x</a:t>
            </a:r>
            <a:r>
              <a:rPr lang="zh-CN" altLang="en-US" sz="2800" b="1" i="1" baseline="-25000"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n </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 a </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|&lt;</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 ε</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 刻画了</a:t>
            </a:r>
            <a:r>
              <a:rPr lang="en-US" altLang="zh-CN" sz="2800" b="1" i="1" dirty="0">
                <a:solidFill>
                  <a:srgbClr val="0000CC"/>
                </a:solidFill>
                <a:latin typeface="Times New Roman" panose="02020603050405020304" pitchFamily="18" charset="0"/>
                <a:ea typeface="宋体" panose="02010600030101010101" pitchFamily="2" charset="-122"/>
                <a:sym typeface="宋体" panose="02010600030101010101" pitchFamily="2" charset="-122"/>
              </a:rPr>
              <a:t>x</a:t>
            </a:r>
            <a:r>
              <a:rPr lang="zh-CN" altLang="en-US" sz="2800" b="1" i="1" baseline="-25000"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n</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与</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a</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的无限接近</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endParaRPr lang="zh-CN" altLang="en-US" sz="2800" b="1" dirty="0">
              <a:latin typeface="Times New Roman" panose="02020603050405020304" pitchFamily="18" charset="0"/>
              <a:ea typeface="Times New Roman" panose="02020603050405020304" pitchFamily="18" charset="0"/>
            </a:endParaRPr>
          </a:p>
        </p:txBody>
      </p:sp>
      <p:sp>
        <p:nvSpPr>
          <p:cNvPr id="14" name="文本框 13"/>
          <p:cNvSpPr txBox="1"/>
          <p:nvPr/>
        </p:nvSpPr>
        <p:spPr>
          <a:xfrm>
            <a:off x="1482408" y="3827780"/>
            <a:ext cx="7348537" cy="1152367"/>
          </a:xfrm>
          <a:prstGeom prst="rect">
            <a:avLst/>
          </a:prstGeom>
          <a:noFill/>
          <a:ln w="9525">
            <a:noFill/>
          </a:ln>
        </p:spPr>
        <p:txBody>
          <a:bodyPr anchor="t" anchorCtr="0">
            <a:spAutoFit/>
          </a:bodyPr>
          <a:lstStyle/>
          <a:p>
            <a:pPr>
              <a:lnSpc>
                <a:spcPct val="130000"/>
              </a:lnSpc>
            </a:pP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dirty="0">
                <a:latin typeface="Times New Roman" panose="02020603050405020304" pitchFamily="18" charset="0"/>
                <a:ea typeface="宋体" panose="02010600030101010101" pitchFamily="2" charset="-122"/>
                <a:sym typeface="Times New Roman" panose="02020603050405020304" pitchFamily="18" charset="0"/>
              </a:rPr>
              <a:t>3</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i="1" dirty="0">
                <a:solidFill>
                  <a:srgbClr val="0000CC"/>
                </a:solidFill>
                <a:latin typeface="Times New Roman" panose="02020603050405020304" pitchFamily="18" charset="0"/>
                <a:ea typeface="宋体" panose="02010600030101010101" pitchFamily="2" charset="-122"/>
                <a:sym typeface="宋体" panose="02010600030101010101" pitchFamily="2" charset="-122"/>
              </a:rPr>
              <a:t>N</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的作用</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：说明</a:t>
            </a:r>
            <a:r>
              <a:rPr lang="en-US" altLang="zh-CN" sz="2800" b="1" i="1" dirty="0">
                <a:latin typeface="Times New Roman" panose="02020603050405020304" pitchFamily="18" charset="0"/>
                <a:ea typeface="宋体" panose="02010600030101010101" pitchFamily="2" charset="-122"/>
                <a:sym typeface="宋体" panose="02010600030101010101" pitchFamily="2" charset="-122"/>
              </a:rPr>
              <a:t>n</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任意大的程度，与任意给定的正数</a:t>
            </a:r>
            <a:r>
              <a:rPr lang="en-US" altLang="zh-CN" sz="2800" b="1" i="1" dirty="0">
                <a:latin typeface="Times New Roman" panose="02020603050405020304" pitchFamily="18" charset="0"/>
                <a:ea typeface="宋体" panose="02010600030101010101" pitchFamily="2" charset="-122"/>
                <a:sym typeface="Times New Roman" panose="02020603050405020304" pitchFamily="18" charset="0"/>
              </a:rPr>
              <a:t>ε</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有关，且不唯一；</a:t>
            </a:r>
            <a:endParaRPr lang="zh-CN" altLang="en-US" sz="2800" dirty="0">
              <a:latin typeface="隶书" pitchFamily="49" charset="-122"/>
              <a:ea typeface="隶书" pitchFamily="49" charset="-122"/>
            </a:endParaRPr>
          </a:p>
        </p:txBody>
      </p:sp>
      <p:sp>
        <p:nvSpPr>
          <p:cNvPr id="15" name="文本框 14"/>
          <p:cNvSpPr txBox="1"/>
          <p:nvPr/>
        </p:nvSpPr>
        <p:spPr>
          <a:xfrm>
            <a:off x="1482408" y="5120005"/>
            <a:ext cx="5715000" cy="521970"/>
          </a:xfrm>
          <a:prstGeom prst="rect">
            <a:avLst/>
          </a:prstGeom>
          <a:noFill/>
          <a:ln w="9525">
            <a:noFill/>
          </a:ln>
        </p:spPr>
        <p:txBody>
          <a:bodyPr anchor="t" anchorCtr="0">
            <a:spAutoFit/>
          </a:bodyPr>
          <a:lstStyle/>
          <a:p>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dirty="0">
                <a:latin typeface="Times New Roman" panose="02020603050405020304" pitchFamily="18" charset="0"/>
                <a:ea typeface="宋体" panose="02010600030101010101" pitchFamily="2" charset="-122"/>
                <a:sym typeface="Times New Roman" panose="02020603050405020304" pitchFamily="18" charset="0"/>
              </a:rPr>
              <a:t>4</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ε</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与</a:t>
            </a:r>
            <a:r>
              <a:rPr lang="en-US" altLang="zh-CN" sz="2800" b="1" i="1" dirty="0">
                <a:solidFill>
                  <a:srgbClr val="0000CC"/>
                </a:solidFill>
                <a:latin typeface="Times New Roman" panose="02020603050405020304" pitchFamily="18" charset="0"/>
                <a:ea typeface="宋体" panose="02010600030101010101" pitchFamily="2" charset="-122"/>
                <a:sym typeface="宋体" panose="02010600030101010101" pitchFamily="2" charset="-122"/>
              </a:rPr>
              <a:t>N</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的关系</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i="1" dirty="0">
                <a:latin typeface="Times New Roman" panose="02020603050405020304" pitchFamily="18" charset="0"/>
                <a:ea typeface="宋体" panose="02010600030101010101" pitchFamily="2" charset="-122"/>
                <a:sym typeface="Times New Roman" panose="02020603050405020304" pitchFamily="18" charset="0"/>
              </a:rPr>
              <a:t>ε</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越小，</a:t>
            </a:r>
            <a:r>
              <a:rPr lang="en-US" altLang="zh-CN" sz="2800" b="1" i="1" dirty="0">
                <a:latin typeface="Times New Roman" panose="02020603050405020304" pitchFamily="18" charset="0"/>
                <a:ea typeface="宋体" panose="02010600030101010101" pitchFamily="2" charset="-122"/>
                <a:sym typeface="宋体" panose="02010600030101010101" pitchFamily="2" charset="-122"/>
              </a:rPr>
              <a:t>N</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越大</a:t>
            </a:r>
            <a:r>
              <a:rPr lang="en-US" altLang="zh-CN" sz="2800" b="1" dirty="0">
                <a:latin typeface="Times New Roman" panose="02020603050405020304" pitchFamily="18" charset="0"/>
                <a:ea typeface="宋体" panose="02010600030101010101" pitchFamily="2" charset="-122"/>
                <a:sym typeface="宋体" panose="02010600030101010101" pitchFamily="2" charset="-122"/>
              </a:rPr>
              <a:t>.</a:t>
            </a:r>
            <a:endParaRPr lang="en-US" altLang="zh-CN" sz="2800" b="1" dirty="0">
              <a:latin typeface="Times New Roman" panose="02020603050405020304" pitchFamily="18" charset="0"/>
              <a:ea typeface="宋体" panose="02010600030101010101" pitchFamily="2" charset="-122"/>
              <a:sym typeface="宋体" panose="02010600030101010101" pitchFamily="2" charset="-122"/>
            </a:endParaRPr>
          </a:p>
        </p:txBody>
      </p:sp>
      <p:sp>
        <p:nvSpPr>
          <p:cNvPr id="16" name="文本框 15"/>
          <p:cNvSpPr txBox="1"/>
          <p:nvPr/>
        </p:nvSpPr>
        <p:spPr>
          <a:xfrm>
            <a:off x="1482408" y="3197543"/>
            <a:ext cx="6202680" cy="521970"/>
          </a:xfrm>
          <a:prstGeom prst="rect">
            <a:avLst/>
          </a:prstGeom>
          <a:noFill/>
          <a:ln w="9525">
            <a:noFill/>
          </a:ln>
        </p:spPr>
        <p:txBody>
          <a:bodyPr wrap="none" anchor="t" anchorCtr="0">
            <a:spAutoFit/>
          </a:bodyPr>
          <a:lstStyle/>
          <a:p>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dirty="0">
                <a:latin typeface="Times New Roman" panose="02020603050405020304" pitchFamily="18" charset="0"/>
                <a:ea typeface="宋体" panose="02010600030101010101" pitchFamily="2" charset="-122"/>
                <a:sym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ε</a:t>
            </a:r>
            <a:r>
              <a:rPr lang="zh-CN" altLang="en-US" sz="2800" b="1" dirty="0">
                <a:solidFill>
                  <a:srgbClr val="0000CC"/>
                </a:solidFill>
                <a:latin typeface="Times New Roman" panose="02020603050405020304" pitchFamily="18" charset="0"/>
                <a:ea typeface="宋体" panose="02010600030101010101" pitchFamily="2" charset="-122"/>
                <a:sym typeface="宋体" panose="02010600030101010101" pitchFamily="2" charset="-122"/>
              </a:rPr>
              <a:t>的作用</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：控制</a:t>
            </a:r>
            <a:r>
              <a:rPr lang="en-US" altLang="zh-CN" sz="2800" b="1" i="1" dirty="0" err="1">
                <a:latin typeface="Times New Roman" panose="02020603050405020304" pitchFamily="18" charset="0"/>
                <a:ea typeface="宋体" panose="02010600030101010101" pitchFamily="2" charset="-122"/>
                <a:sym typeface="宋体" panose="02010600030101010101" pitchFamily="2" charset="-122"/>
              </a:rPr>
              <a:t>x</a:t>
            </a:r>
            <a:r>
              <a:rPr lang="en-US" altLang="zh-CN" sz="2800" b="1" i="1" baseline="-25000" dirty="0" err="1">
                <a:latin typeface="Times New Roman" panose="02020603050405020304" pitchFamily="18" charset="0"/>
                <a:ea typeface="宋体" panose="02010600030101010101" pitchFamily="2" charset="-122"/>
                <a:sym typeface="Times New Roman" panose="02020603050405020304" pitchFamily="18" charset="0"/>
              </a:rPr>
              <a:t>n</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与</a:t>
            </a:r>
            <a:r>
              <a:rPr lang="en-US" altLang="zh-CN" sz="2800" b="1" i="1" dirty="0">
                <a:solidFill>
                  <a:srgbClr val="0000CC"/>
                </a:solidFill>
                <a:latin typeface="Times New Roman" panose="02020603050405020304" pitchFamily="18" charset="0"/>
                <a:ea typeface="宋体" panose="02010600030101010101" pitchFamily="2" charset="-122"/>
                <a:sym typeface="Times New Roman" panose="02020603050405020304" pitchFamily="18" charset="0"/>
              </a:rPr>
              <a:t> </a:t>
            </a:r>
            <a:r>
              <a:rPr lang="en-US" altLang="zh-CN" sz="2800" b="1" i="1" dirty="0">
                <a:latin typeface="Times New Roman" panose="02020603050405020304" pitchFamily="18" charset="0"/>
                <a:ea typeface="宋体" panose="02010600030101010101" pitchFamily="2" charset="-122"/>
                <a:sym typeface="Times New Roman" panose="02020603050405020304" pitchFamily="18" charset="0"/>
              </a:rPr>
              <a:t>a</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的接近程度</a:t>
            </a:r>
            <a:r>
              <a:rPr lang="en-US" altLang="zh-CN" sz="2800" b="1" dirty="0">
                <a:latin typeface="Times New Roman" panose="02020603050405020304" pitchFamily="18" charset="0"/>
                <a:ea typeface="宋体" panose="02010600030101010101" pitchFamily="2" charset="-122"/>
                <a:sym typeface="宋体" panose="02010600030101010101" pitchFamily="2" charset="-122"/>
              </a:rPr>
              <a:t>;</a:t>
            </a:r>
            <a:endParaRPr lang="en-US" altLang="zh-CN" sz="2800" b="1" dirty="0">
              <a:latin typeface="Times New Roman" panose="02020603050405020304" pitchFamily="18" charset="0"/>
              <a:ea typeface="宋体" panose="02010600030101010101" pitchFamily="2" charset="-122"/>
              <a:sym typeface="宋体" panose="02010600030101010101" pitchFamily="2" charset="-122"/>
            </a:endParaRPr>
          </a:p>
        </p:txBody>
      </p:sp>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P spid="15" grpId="0" bldLvl="0"/>
      <p:bldP spid="16"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3" name="文本框 15394"/>
          <p:cNvSpPr txBox="1"/>
          <p:nvPr/>
        </p:nvSpPr>
        <p:spPr>
          <a:xfrm>
            <a:off x="1264920" y="755015"/>
            <a:ext cx="3932238" cy="517525"/>
          </a:xfrm>
          <a:prstGeom prst="rect">
            <a:avLst/>
          </a:prstGeom>
          <a:noFill/>
          <a:ln w="9525">
            <a:noFill/>
          </a:ln>
        </p:spPr>
        <p:txBody>
          <a:bodyPr anchor="t" anchorCtr="0">
            <a:spAutoFit/>
          </a:bodyPr>
          <a:lstStyle/>
          <a:p>
            <a:pPr>
              <a:spcBef>
                <a:spcPct val="50000"/>
              </a:spcBef>
            </a:pPr>
            <a:r>
              <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数列极限的几何解释</a:t>
            </a:r>
            <a:endPar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endParaRPr>
          </a:p>
        </p:txBody>
      </p:sp>
      <p:graphicFrame>
        <p:nvGraphicFramePr>
          <p:cNvPr id="4" name="对象 15388"/>
          <p:cNvGraphicFramePr>
            <a:graphicFrameLocks noChangeAspect="1"/>
          </p:cNvGraphicFramePr>
          <p:nvPr/>
        </p:nvGraphicFramePr>
        <p:xfrm>
          <a:off x="2867978" y="1617028"/>
          <a:ext cx="1684337" cy="731837"/>
        </p:xfrm>
        <a:graphic>
          <a:graphicData uri="http://schemas.openxmlformats.org/presentationml/2006/ole">
            <mc:AlternateContent xmlns:mc="http://schemas.openxmlformats.org/markup-compatibility/2006">
              <mc:Choice xmlns:v="urn:schemas-microsoft-com:vml" Requires="v">
                <p:oleObj spid="_x0000_s2" name="" r:id="rId2" imgW="647700" imgH="279400" progId="Equation.3">
                  <p:embed/>
                </p:oleObj>
              </mc:Choice>
              <mc:Fallback>
                <p:oleObj name="" r:id="rId2" imgW="647700" imgH="279400" progId="Equation.3">
                  <p:embed/>
                  <p:pic>
                    <p:nvPicPr>
                      <p:cNvPr id="0" name="对象 15388"/>
                      <p:cNvPicPr/>
                      <p:nvPr/>
                    </p:nvPicPr>
                    <p:blipFill>
                      <a:blip r:embed="rId3"/>
                      <a:stretch>
                        <a:fillRect/>
                      </a:stretch>
                    </p:blipFill>
                    <p:spPr>
                      <a:xfrm>
                        <a:off x="2867978" y="1617028"/>
                        <a:ext cx="1684337" cy="731837"/>
                      </a:xfrm>
                      <a:prstGeom prst="rect">
                        <a:avLst/>
                      </a:prstGeom>
                      <a:noFill/>
                      <a:ln w="38100">
                        <a:noFill/>
                        <a:miter/>
                      </a:ln>
                    </p:spPr>
                  </p:pic>
                </p:oleObj>
              </mc:Fallback>
            </mc:AlternateContent>
          </a:graphicData>
        </a:graphic>
      </p:graphicFrame>
      <p:sp>
        <p:nvSpPr>
          <p:cNvPr id="5" name="文本框 15391"/>
          <p:cNvSpPr txBox="1"/>
          <p:nvPr/>
        </p:nvSpPr>
        <p:spPr>
          <a:xfrm>
            <a:off x="4815840" y="1613853"/>
            <a:ext cx="4740275" cy="522287"/>
          </a:xfrm>
          <a:prstGeom prst="rect">
            <a:avLst/>
          </a:prstGeom>
          <a:noFill/>
          <a:ln w="9525">
            <a:noFill/>
          </a:ln>
        </p:spPr>
        <p:txBody>
          <a:bodyPr anchor="t" anchorCtr="0">
            <a:spAutoFit/>
          </a:bodyPr>
          <a:lstStyle/>
          <a:p>
            <a:pPr>
              <a:spcBef>
                <a:spcPct val="50000"/>
              </a:spcBef>
            </a:pPr>
            <a:r>
              <a:rPr lang="en-US" altLang="en-US" sz="2800" b="1" dirty="0">
                <a:latin typeface="楷体" panose="02010609060101010101" pitchFamily="49" charset="-122"/>
                <a:ea typeface="楷体" panose="02010609060101010101" pitchFamily="49" charset="-122"/>
              </a:rPr>
              <a:t>当</a:t>
            </a:r>
            <a:r>
              <a:rPr lang="en-US" altLang="zh-CN" sz="2800" b="1" i="1" dirty="0">
                <a:solidFill>
                  <a:srgbClr val="FF0000"/>
                </a:solidFill>
                <a:latin typeface="Times New Roman" panose="02020603050405020304" pitchFamily="18" charset="0"/>
                <a:ea typeface="楷体" panose="02010609060101010101" pitchFamily="49" charset="-122"/>
                <a:sym typeface="+mn-ea"/>
              </a:rPr>
              <a:t>n</a:t>
            </a:r>
            <a:r>
              <a:rPr lang="en-US" altLang="zh-CN" sz="2800" b="1" dirty="0">
                <a:solidFill>
                  <a:srgbClr val="FF0000"/>
                </a:solidFill>
                <a:latin typeface="Times New Roman" panose="02020603050405020304" pitchFamily="18" charset="0"/>
                <a:ea typeface="楷体" panose="02010609060101010101" pitchFamily="49" charset="-122"/>
                <a:sym typeface="+mn-ea"/>
              </a:rPr>
              <a:t>&gt;</a:t>
            </a:r>
            <a:r>
              <a:rPr lang="en-US" altLang="zh-CN" sz="2800" b="1" i="1" dirty="0">
                <a:solidFill>
                  <a:srgbClr val="FF0000"/>
                </a:solidFill>
                <a:latin typeface="Times New Roman" panose="02020603050405020304" pitchFamily="18" charset="0"/>
                <a:ea typeface="楷体" panose="02010609060101010101" pitchFamily="49" charset="-122"/>
                <a:sym typeface="+mn-ea"/>
              </a:rPr>
              <a:t>N</a:t>
            </a:r>
            <a:r>
              <a:rPr lang="en-US" altLang="zh-CN" sz="2800" b="1" i="1" dirty="0">
                <a:latin typeface="Times New Roman" panose="02020603050405020304" pitchFamily="18" charset="0"/>
                <a:ea typeface="楷体" panose="02010609060101010101" pitchFamily="49" charset="-122"/>
                <a:sym typeface="+mn-ea"/>
              </a:rPr>
              <a:t> </a:t>
            </a:r>
            <a:r>
              <a:rPr lang="en-US" altLang="en-US" sz="2800" b="1" dirty="0">
                <a:latin typeface="楷体" panose="02010609060101010101" pitchFamily="49" charset="-122"/>
                <a:ea typeface="楷体" panose="02010609060101010101" pitchFamily="49" charset="-122"/>
              </a:rPr>
              <a:t>时，就有 </a:t>
            </a:r>
            <a:r>
              <a:rPr lang="en-US" altLang="zh-CN" sz="2800" b="1" dirty="0">
                <a:solidFill>
                  <a:srgbClr val="FF0000"/>
                </a:solidFill>
                <a:latin typeface="Times New Roman" panose="02020603050405020304" pitchFamily="18" charset="0"/>
                <a:ea typeface="楷体" panose="02010609060101010101" pitchFamily="49" charset="-122"/>
                <a:sym typeface="+mn-ea"/>
              </a:rPr>
              <a:t>|</a:t>
            </a:r>
            <a:r>
              <a:rPr lang="en-US" altLang="en-US" sz="2800" b="1" i="1" dirty="0">
                <a:solidFill>
                  <a:srgbClr val="FF0000"/>
                </a:solidFill>
                <a:latin typeface="Times New Roman" panose="02020603050405020304" pitchFamily="18" charset="0"/>
                <a:ea typeface="楷体" panose="02010609060101010101" pitchFamily="49" charset="-122"/>
                <a:sym typeface="+mn-ea"/>
              </a:rPr>
              <a:t>x</a:t>
            </a:r>
            <a:r>
              <a:rPr lang="en-US" altLang="zh-CN" sz="2800" b="1" i="1" baseline="-25000" dirty="0">
                <a:solidFill>
                  <a:srgbClr val="FF0000"/>
                </a:solidFill>
                <a:latin typeface="Times New Roman" panose="02020603050405020304" pitchFamily="18" charset="0"/>
                <a:ea typeface="楷体" panose="02010609060101010101" pitchFamily="49" charset="-122"/>
                <a:sym typeface="+mn-ea"/>
              </a:rPr>
              <a:t>n</a:t>
            </a:r>
            <a:r>
              <a:rPr lang="en-US" altLang="zh-CN" sz="2800" b="1" dirty="0">
                <a:solidFill>
                  <a:srgbClr val="FF0000"/>
                </a:solidFill>
                <a:latin typeface="Times New Roman" panose="02020603050405020304" pitchFamily="18" charset="0"/>
                <a:ea typeface="楷体" panose="02010609060101010101" pitchFamily="49" charset="-122"/>
                <a:sym typeface="+mn-ea"/>
              </a:rPr>
              <a:t>-</a:t>
            </a:r>
            <a:r>
              <a:rPr lang="en-US" altLang="en-US" sz="2800" b="1" i="1" dirty="0">
                <a:solidFill>
                  <a:srgbClr val="FF0000"/>
                </a:solidFill>
                <a:latin typeface="Times New Roman" panose="02020603050405020304" pitchFamily="18" charset="0"/>
                <a:ea typeface="楷体" panose="02010609060101010101" pitchFamily="49" charset="-122"/>
                <a:sym typeface="+mn-ea"/>
              </a:rPr>
              <a:t>a</a:t>
            </a:r>
            <a:r>
              <a:rPr lang="en-US" altLang="zh-CN" sz="2800" b="1" i="1" dirty="0">
                <a:solidFill>
                  <a:srgbClr val="FF0000"/>
                </a:solidFill>
                <a:latin typeface="Times New Roman" panose="02020603050405020304" pitchFamily="18" charset="0"/>
                <a:ea typeface="楷体" panose="02010609060101010101" pitchFamily="49" charset="-122"/>
                <a:sym typeface="+mn-ea"/>
              </a:rPr>
              <a:t>|&lt;ε</a:t>
            </a:r>
            <a:r>
              <a:rPr lang="en-US" altLang="en-US" sz="2800" b="1" dirty="0">
                <a:latin typeface="楷体" panose="02010609060101010101" pitchFamily="49" charset="-122"/>
                <a:ea typeface="楷体" panose="02010609060101010101" pitchFamily="49" charset="-122"/>
              </a:rPr>
              <a:t>     </a:t>
            </a:r>
            <a:r>
              <a:rPr lang="en-US" altLang="en-US" sz="2800" b="1" dirty="0">
                <a:latin typeface="黑体" panose="02010609060101010101" pitchFamily="49" charset="-122"/>
                <a:ea typeface="黑体" panose="02010609060101010101" pitchFamily="49" charset="-122"/>
              </a:rPr>
              <a:t>        </a:t>
            </a:r>
            <a:endParaRPr lang="en-US" altLang="en-US" sz="2800" b="1" dirty="0">
              <a:latin typeface="黑体" panose="02010609060101010101" pitchFamily="49" charset="-122"/>
              <a:ea typeface="黑体" panose="02010609060101010101" pitchFamily="49" charset="-122"/>
            </a:endParaRPr>
          </a:p>
        </p:txBody>
      </p:sp>
      <p:sp>
        <p:nvSpPr>
          <p:cNvPr id="6" name="文本框 15391"/>
          <p:cNvSpPr txBox="1"/>
          <p:nvPr/>
        </p:nvSpPr>
        <p:spPr>
          <a:xfrm>
            <a:off x="4739640" y="2228215"/>
            <a:ext cx="5010150" cy="521970"/>
          </a:xfrm>
          <a:prstGeom prst="rect">
            <a:avLst/>
          </a:prstGeom>
          <a:noFill/>
          <a:ln w="9525">
            <a:noFill/>
          </a:ln>
        </p:spPr>
        <p:txBody>
          <a:bodyPr anchor="t" anchorCtr="0">
            <a:spAutoFit/>
          </a:bodyPr>
          <a:lstStyle/>
          <a:p>
            <a:pPr>
              <a:spcBef>
                <a:spcPct val="50000"/>
              </a:spcBef>
            </a:pPr>
            <a:r>
              <a:rPr lang="en-US" altLang="en-US" sz="2800" b="1" dirty="0">
                <a:latin typeface="Times New Roman" panose="02020603050405020304" pitchFamily="18" charset="0"/>
                <a:ea typeface="楷体" panose="02010609060101010101" pitchFamily="49" charset="-122"/>
              </a:rPr>
              <a:t>当</a:t>
            </a:r>
            <a:r>
              <a:rPr lang="en-US" altLang="zh-CN" sz="2800" b="1" i="1" dirty="0">
                <a:solidFill>
                  <a:srgbClr val="FF0000"/>
                </a:solidFill>
                <a:latin typeface="Times New Roman" panose="02020603050405020304" pitchFamily="18" charset="0"/>
                <a:ea typeface="楷体" panose="02010609060101010101" pitchFamily="49" charset="-122"/>
              </a:rPr>
              <a:t>n</a:t>
            </a:r>
            <a:r>
              <a:rPr lang="en-US" altLang="zh-CN" sz="2800" b="1" dirty="0">
                <a:solidFill>
                  <a:srgbClr val="FF0000"/>
                </a:solidFill>
                <a:latin typeface="Times New Roman" panose="02020603050405020304" pitchFamily="18" charset="0"/>
                <a:ea typeface="楷体" panose="02010609060101010101" pitchFamily="49" charset="-122"/>
              </a:rPr>
              <a:t>&gt;</a:t>
            </a:r>
            <a:r>
              <a:rPr lang="en-US" altLang="zh-CN" sz="2800" b="1" i="1" dirty="0">
                <a:solidFill>
                  <a:srgbClr val="FF0000"/>
                </a:solidFill>
                <a:latin typeface="Times New Roman" panose="02020603050405020304" pitchFamily="18" charset="0"/>
                <a:ea typeface="楷体" panose="02010609060101010101" pitchFamily="49" charset="-122"/>
              </a:rPr>
              <a:t>N</a:t>
            </a:r>
            <a:r>
              <a:rPr lang="en-US" altLang="en-US" sz="2800" b="1" dirty="0">
                <a:latin typeface="Times New Roman" panose="02020603050405020304" pitchFamily="18" charset="0"/>
                <a:ea typeface="楷体" panose="02010609060101010101" pitchFamily="49" charset="-122"/>
              </a:rPr>
              <a:t>时，就有</a:t>
            </a:r>
            <a:r>
              <a:rPr lang="en-US" altLang="zh-CN" sz="2800" b="1" i="1" dirty="0">
                <a:solidFill>
                  <a:srgbClr val="0000CC"/>
                </a:solidFill>
                <a:latin typeface="Times New Roman" panose="02020603050405020304" pitchFamily="18" charset="0"/>
                <a:ea typeface="楷体" panose="02010609060101010101" pitchFamily="49" charset="-122"/>
              </a:rPr>
              <a:t>a</a:t>
            </a:r>
            <a:r>
              <a:rPr lang="en-US" altLang="zh-CN" sz="2800" b="1" dirty="0">
                <a:solidFill>
                  <a:srgbClr val="0000CC"/>
                </a:solidFill>
                <a:latin typeface="Times New Roman" panose="02020603050405020304" pitchFamily="18" charset="0"/>
                <a:ea typeface="楷体" panose="02010609060101010101" pitchFamily="49" charset="-122"/>
              </a:rPr>
              <a:t>-</a:t>
            </a:r>
            <a:r>
              <a:rPr lang="en-US" altLang="zh-CN" sz="2800" b="1" i="1" dirty="0">
                <a:solidFill>
                  <a:srgbClr val="0000CC"/>
                </a:solidFill>
                <a:latin typeface="Times New Roman" panose="02020603050405020304" pitchFamily="18" charset="0"/>
                <a:ea typeface="楷体" panose="02010609060101010101" pitchFamily="49" charset="-122"/>
              </a:rPr>
              <a:t>ε</a:t>
            </a:r>
            <a:r>
              <a:rPr lang="en-US" altLang="zh-CN" sz="2800" b="1" dirty="0">
                <a:solidFill>
                  <a:srgbClr val="0000CC"/>
                </a:solidFill>
                <a:latin typeface="Times New Roman" panose="02020603050405020304" pitchFamily="18" charset="0"/>
                <a:ea typeface="楷体" panose="02010609060101010101" pitchFamily="49" charset="-122"/>
              </a:rPr>
              <a:t>&lt;</a:t>
            </a:r>
            <a:r>
              <a:rPr lang="en-US" altLang="en-US" sz="2800" b="1" i="1" dirty="0">
                <a:solidFill>
                  <a:srgbClr val="0000CC"/>
                </a:solidFill>
                <a:latin typeface="Times New Roman" panose="02020603050405020304" pitchFamily="18" charset="0"/>
                <a:ea typeface="楷体" panose="02010609060101010101" pitchFamily="49" charset="-122"/>
              </a:rPr>
              <a:t>x</a:t>
            </a:r>
            <a:r>
              <a:rPr lang="en-US" altLang="zh-CN" sz="2800" b="1" i="1" baseline="-25000" dirty="0">
                <a:solidFill>
                  <a:srgbClr val="0000CC"/>
                </a:solidFill>
                <a:latin typeface="Times New Roman" panose="02020603050405020304" pitchFamily="18" charset="0"/>
                <a:ea typeface="楷体" panose="02010609060101010101" pitchFamily="49" charset="-122"/>
              </a:rPr>
              <a:t>n</a:t>
            </a:r>
            <a:r>
              <a:rPr lang="en-US" altLang="zh-CN" sz="2800" b="1" dirty="0">
                <a:solidFill>
                  <a:srgbClr val="0000CC"/>
                </a:solidFill>
                <a:latin typeface="Times New Roman" panose="02020603050405020304" pitchFamily="18" charset="0"/>
                <a:ea typeface="楷体" panose="02010609060101010101" pitchFamily="49" charset="-122"/>
              </a:rPr>
              <a:t>&lt;</a:t>
            </a:r>
            <a:r>
              <a:rPr lang="en-US" altLang="zh-CN" sz="2800" b="1" i="1" dirty="0">
                <a:solidFill>
                  <a:srgbClr val="0000CC"/>
                </a:solidFill>
                <a:latin typeface="Times New Roman" panose="02020603050405020304" pitchFamily="18" charset="0"/>
                <a:ea typeface="楷体" panose="02010609060101010101" pitchFamily="49" charset="-122"/>
                <a:sym typeface="+mn-ea"/>
              </a:rPr>
              <a:t>a</a:t>
            </a:r>
            <a:r>
              <a:rPr lang="en-US" altLang="en-US" sz="2800" b="1" dirty="0">
                <a:solidFill>
                  <a:srgbClr val="0000CC"/>
                </a:solidFill>
                <a:latin typeface="Times New Roman" panose="02020603050405020304" pitchFamily="18" charset="0"/>
                <a:ea typeface="楷体" panose="02010609060101010101" pitchFamily="49" charset="-122"/>
                <a:sym typeface="+mn-ea"/>
              </a:rPr>
              <a:t>+</a:t>
            </a:r>
            <a:r>
              <a:rPr lang="en-US" altLang="zh-CN" sz="2800" b="1" i="1" dirty="0">
                <a:solidFill>
                  <a:srgbClr val="0000CC"/>
                </a:solidFill>
                <a:latin typeface="Times New Roman" panose="02020603050405020304" pitchFamily="18" charset="0"/>
                <a:ea typeface="楷体" panose="02010609060101010101" pitchFamily="49" charset="-122"/>
                <a:sym typeface="+mn-ea"/>
              </a:rPr>
              <a:t>ε</a:t>
            </a:r>
            <a:r>
              <a:rPr lang="en-US" altLang="en-US" sz="2800" b="1" dirty="0">
                <a:solidFill>
                  <a:srgbClr val="0000CC"/>
                </a:solidFill>
                <a:latin typeface="Times New Roman" panose="02020603050405020304" pitchFamily="18" charset="0"/>
                <a:ea typeface="楷体" panose="02010609060101010101" pitchFamily="49" charset="-122"/>
              </a:rPr>
              <a:t>    </a:t>
            </a:r>
            <a:r>
              <a:rPr lang="en-US" altLang="en-US" sz="2800" b="1" dirty="0">
                <a:latin typeface="Times New Roman" panose="02020603050405020304" pitchFamily="18" charset="0"/>
                <a:ea typeface="楷体" panose="02010609060101010101" pitchFamily="49" charset="-122"/>
              </a:rPr>
              <a:t> </a:t>
            </a:r>
            <a:r>
              <a:rPr lang="en-US" altLang="en-US" sz="2800" b="1" dirty="0">
                <a:latin typeface="Times New Roman" panose="02020603050405020304" pitchFamily="18" charset="0"/>
                <a:ea typeface="黑体" panose="02010609060101010101" pitchFamily="49" charset="-122"/>
              </a:rPr>
              <a:t>        </a:t>
            </a:r>
            <a:endParaRPr lang="en-US" altLang="en-US" sz="2800" b="1" dirty="0">
              <a:latin typeface="Times New Roman" panose="02020603050405020304" pitchFamily="18" charset="0"/>
              <a:ea typeface="黑体" panose="02010609060101010101" pitchFamily="49" charset="-122"/>
            </a:endParaRPr>
          </a:p>
        </p:txBody>
      </p:sp>
      <p:grpSp>
        <p:nvGrpSpPr>
          <p:cNvPr id="7" name="组合 38957"/>
          <p:cNvGrpSpPr/>
          <p:nvPr/>
        </p:nvGrpSpPr>
        <p:grpSpPr>
          <a:xfrm>
            <a:off x="3061653" y="4050665"/>
            <a:ext cx="6056312" cy="328613"/>
            <a:chOff x="768" y="2640"/>
            <a:chExt cx="3815" cy="207"/>
          </a:xfrm>
        </p:grpSpPr>
        <p:sp>
          <p:nvSpPr>
            <p:cNvPr id="8" name="直接连接符 38919"/>
            <p:cNvSpPr/>
            <p:nvPr/>
          </p:nvSpPr>
          <p:spPr>
            <a:xfrm>
              <a:off x="768" y="2640"/>
              <a:ext cx="3792" cy="0"/>
            </a:xfrm>
            <a:prstGeom prst="line">
              <a:avLst/>
            </a:prstGeom>
            <a:ln w="25400" cap="flat" cmpd="sng">
              <a:solidFill>
                <a:schemeClr val="tx1"/>
              </a:solidFill>
              <a:prstDash val="solid"/>
              <a:round/>
              <a:headEnd type="none" w="med" len="med"/>
              <a:tailEnd type="triangle" w="med" len="med"/>
            </a:ln>
          </p:spPr>
        </p:sp>
        <p:graphicFrame>
          <p:nvGraphicFramePr>
            <p:cNvPr id="9" name="对象 38920"/>
            <p:cNvGraphicFramePr/>
            <p:nvPr/>
          </p:nvGraphicFramePr>
          <p:xfrm>
            <a:off x="4416" y="2688"/>
            <a:ext cx="167" cy="159"/>
          </p:xfrm>
          <a:graphic>
            <a:graphicData uri="http://schemas.openxmlformats.org/presentationml/2006/ole">
              <mc:AlternateContent xmlns:mc="http://schemas.openxmlformats.org/markup-compatibility/2006">
                <mc:Choice xmlns:v="urn:schemas-microsoft-com:vml" Requires="v">
                  <p:oleObj spid="_x0000_s10" name="" r:id="rId4" imgW="267335" imgH="254635" progId="Equation.3">
                    <p:embed/>
                  </p:oleObj>
                </mc:Choice>
                <mc:Fallback>
                  <p:oleObj name="" r:id="rId4" imgW="267335" imgH="254635" progId="Equation.3">
                    <p:embed/>
                    <p:pic>
                      <p:nvPicPr>
                        <p:cNvPr id="0" name="对象 38920"/>
                        <p:cNvPicPr/>
                        <p:nvPr/>
                      </p:nvPicPr>
                      <p:blipFill>
                        <a:blip r:embed="rId5"/>
                        <a:stretch>
                          <a:fillRect/>
                        </a:stretch>
                      </p:blipFill>
                      <p:spPr>
                        <a:xfrm>
                          <a:off x="4416" y="2688"/>
                          <a:ext cx="167" cy="159"/>
                        </a:xfrm>
                        <a:prstGeom prst="rect">
                          <a:avLst/>
                        </a:prstGeom>
                        <a:noFill/>
                        <a:ln w="38100">
                          <a:noFill/>
                          <a:miter/>
                        </a:ln>
                      </p:spPr>
                    </p:pic>
                  </p:oleObj>
                </mc:Fallback>
              </mc:AlternateContent>
            </a:graphicData>
          </a:graphic>
        </p:graphicFrame>
      </p:grpSp>
      <p:sp>
        <p:nvSpPr>
          <p:cNvPr id="11" name="左大括号 10"/>
          <p:cNvSpPr/>
          <p:nvPr/>
        </p:nvSpPr>
        <p:spPr>
          <a:xfrm rot="5400000">
            <a:off x="6109653" y="2105978"/>
            <a:ext cx="342900" cy="2552700"/>
          </a:xfrm>
          <a:prstGeom prst="leftBrace">
            <a:avLst>
              <a:gd name="adj1" fmla="val 61485"/>
              <a:gd name="adj2" fmla="val 50000"/>
            </a:avLst>
          </a:prstGeom>
          <a:noFill/>
          <a:ln w="25400" cap="flat" cmpd="sng">
            <a:solidFill>
              <a:schemeClr val="accent2"/>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aphicFrame>
        <p:nvGraphicFramePr>
          <p:cNvPr id="12" name="对象 11"/>
          <p:cNvGraphicFramePr/>
          <p:nvPr/>
        </p:nvGraphicFramePr>
        <p:xfrm>
          <a:off x="7176453" y="4160203"/>
          <a:ext cx="509587" cy="357187"/>
        </p:xfrm>
        <a:graphic>
          <a:graphicData uri="http://schemas.openxmlformats.org/presentationml/2006/ole">
            <mc:AlternateContent xmlns:mc="http://schemas.openxmlformats.org/markup-compatibility/2006">
              <mc:Choice xmlns:v="urn:schemas-microsoft-com:vml" Requires="v">
                <p:oleObj spid="_x0000_s13" name="" r:id="rId6" imgW="304800" imgH="228600" progId="Equation.3">
                  <p:embed/>
                </p:oleObj>
              </mc:Choice>
              <mc:Fallback>
                <p:oleObj name="" r:id="rId6" imgW="304800" imgH="228600" progId="Equation.3">
                  <p:embed/>
                  <p:pic>
                    <p:nvPicPr>
                      <p:cNvPr id="0" name="对象 38933"/>
                      <p:cNvPicPr/>
                      <p:nvPr/>
                    </p:nvPicPr>
                    <p:blipFill>
                      <a:blip r:embed="rId7"/>
                      <a:stretch>
                        <a:fillRect/>
                      </a:stretch>
                    </p:blipFill>
                    <p:spPr>
                      <a:xfrm>
                        <a:off x="7176453" y="4160203"/>
                        <a:ext cx="509587" cy="357187"/>
                      </a:xfrm>
                      <a:prstGeom prst="rect">
                        <a:avLst/>
                      </a:prstGeom>
                      <a:noFill/>
                      <a:ln w="38100">
                        <a:noFill/>
                        <a:miter/>
                      </a:ln>
                    </p:spPr>
                  </p:pic>
                </p:oleObj>
              </mc:Fallback>
            </mc:AlternateContent>
          </a:graphicData>
        </a:graphic>
      </p:graphicFrame>
      <p:grpSp>
        <p:nvGrpSpPr>
          <p:cNvPr id="18" name="组合 38935"/>
          <p:cNvGrpSpPr/>
          <p:nvPr/>
        </p:nvGrpSpPr>
        <p:grpSpPr>
          <a:xfrm>
            <a:off x="4257040" y="3987165"/>
            <a:ext cx="407988" cy="454025"/>
            <a:chOff x="1526" y="2616"/>
            <a:chExt cx="257" cy="286"/>
          </a:xfrm>
        </p:grpSpPr>
        <p:sp>
          <p:nvSpPr>
            <p:cNvPr id="19" name="椭圆 38936"/>
            <p:cNvSpPr/>
            <p:nvPr/>
          </p:nvSpPr>
          <p:spPr>
            <a:xfrm>
              <a:off x="1680" y="2616"/>
              <a:ext cx="48" cy="48"/>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aphicFrame>
          <p:nvGraphicFramePr>
            <p:cNvPr id="20" name="对象 38937"/>
            <p:cNvGraphicFramePr/>
            <p:nvPr/>
          </p:nvGraphicFramePr>
          <p:xfrm>
            <a:off x="1526" y="2716"/>
            <a:ext cx="257" cy="186"/>
          </p:xfrm>
          <a:graphic>
            <a:graphicData uri="http://schemas.openxmlformats.org/presentationml/2006/ole">
              <mc:AlternateContent xmlns:mc="http://schemas.openxmlformats.org/markup-compatibility/2006">
                <mc:Choice xmlns:v="urn:schemas-microsoft-com:vml" Requires="v">
                  <p:oleObj spid="_x0000_s14" name="" r:id="rId8" imgW="152400" imgH="215900" progId="Equation.3">
                    <p:embed/>
                  </p:oleObj>
                </mc:Choice>
                <mc:Fallback>
                  <p:oleObj name="" r:id="rId8" imgW="152400" imgH="215900" progId="Equation.3">
                    <p:embed/>
                    <p:pic>
                      <p:nvPicPr>
                        <p:cNvPr id="0" name="对象 38937"/>
                        <p:cNvPicPr/>
                        <p:nvPr/>
                      </p:nvPicPr>
                      <p:blipFill>
                        <a:blip r:embed="rId9"/>
                        <a:stretch>
                          <a:fillRect/>
                        </a:stretch>
                      </p:blipFill>
                      <p:spPr>
                        <a:xfrm>
                          <a:off x="1526" y="2716"/>
                          <a:ext cx="257" cy="186"/>
                        </a:xfrm>
                        <a:prstGeom prst="rect">
                          <a:avLst/>
                        </a:prstGeom>
                        <a:noFill/>
                        <a:ln w="38100">
                          <a:noFill/>
                          <a:miter/>
                        </a:ln>
                      </p:spPr>
                    </p:pic>
                  </p:oleObj>
                </mc:Fallback>
              </mc:AlternateContent>
            </a:graphicData>
          </a:graphic>
        </p:graphicFrame>
      </p:grpSp>
      <p:grpSp>
        <p:nvGrpSpPr>
          <p:cNvPr id="21" name="组合 38938"/>
          <p:cNvGrpSpPr/>
          <p:nvPr/>
        </p:nvGrpSpPr>
        <p:grpSpPr>
          <a:xfrm>
            <a:off x="3890328" y="4009390"/>
            <a:ext cx="276225" cy="381000"/>
            <a:chOff x="1290" y="2616"/>
            <a:chExt cx="174" cy="240"/>
          </a:xfrm>
        </p:grpSpPr>
        <p:sp>
          <p:nvSpPr>
            <p:cNvPr id="22" name="椭圆 38939"/>
            <p:cNvSpPr/>
            <p:nvPr/>
          </p:nvSpPr>
          <p:spPr>
            <a:xfrm>
              <a:off x="1344" y="2616"/>
              <a:ext cx="48" cy="48"/>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aphicFrame>
          <p:nvGraphicFramePr>
            <p:cNvPr id="23" name="对象 38940"/>
            <p:cNvGraphicFramePr/>
            <p:nvPr/>
          </p:nvGraphicFramePr>
          <p:xfrm>
            <a:off x="1290" y="2670"/>
            <a:ext cx="174" cy="186"/>
          </p:xfrm>
          <a:graphic>
            <a:graphicData uri="http://schemas.openxmlformats.org/presentationml/2006/ole">
              <mc:AlternateContent xmlns:mc="http://schemas.openxmlformats.org/markup-compatibility/2006">
                <mc:Choice xmlns:v="urn:schemas-microsoft-com:vml" Requires="v">
                  <p:oleObj spid="_x0000_s15" name="" r:id="rId10" imgW="165100" imgH="215900" progId="Equation.3">
                    <p:embed/>
                  </p:oleObj>
                </mc:Choice>
                <mc:Fallback>
                  <p:oleObj name="" r:id="rId10" imgW="165100" imgH="215900" progId="Equation.3">
                    <p:embed/>
                    <p:pic>
                      <p:nvPicPr>
                        <p:cNvPr id="0" name="对象 38940"/>
                        <p:cNvPicPr/>
                        <p:nvPr/>
                      </p:nvPicPr>
                      <p:blipFill>
                        <a:blip r:embed="rId11"/>
                        <a:stretch>
                          <a:fillRect/>
                        </a:stretch>
                      </p:blipFill>
                      <p:spPr>
                        <a:xfrm>
                          <a:off x="1290" y="2670"/>
                          <a:ext cx="174" cy="186"/>
                        </a:xfrm>
                        <a:prstGeom prst="rect">
                          <a:avLst/>
                        </a:prstGeom>
                        <a:noFill/>
                        <a:ln w="38100">
                          <a:noFill/>
                          <a:miter/>
                        </a:ln>
                      </p:spPr>
                    </p:pic>
                  </p:oleObj>
                </mc:Fallback>
              </mc:AlternateContent>
            </a:graphicData>
          </a:graphic>
        </p:graphicFrame>
      </p:grpSp>
      <p:grpSp>
        <p:nvGrpSpPr>
          <p:cNvPr id="24" name="组合 38941"/>
          <p:cNvGrpSpPr/>
          <p:nvPr/>
        </p:nvGrpSpPr>
        <p:grpSpPr>
          <a:xfrm>
            <a:off x="5004753" y="4009390"/>
            <a:ext cx="552450" cy="508000"/>
            <a:chOff x="1992" y="2616"/>
            <a:chExt cx="348" cy="320"/>
          </a:xfrm>
        </p:grpSpPr>
        <p:sp>
          <p:nvSpPr>
            <p:cNvPr id="25" name="椭圆 38942"/>
            <p:cNvSpPr/>
            <p:nvPr/>
          </p:nvSpPr>
          <p:spPr>
            <a:xfrm>
              <a:off x="2160" y="2616"/>
              <a:ext cx="48" cy="48"/>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aphicFrame>
          <p:nvGraphicFramePr>
            <p:cNvPr id="26" name="对象 38943"/>
            <p:cNvGraphicFramePr/>
            <p:nvPr/>
          </p:nvGraphicFramePr>
          <p:xfrm>
            <a:off x="1992" y="2712"/>
            <a:ext cx="348" cy="224"/>
          </p:xfrm>
          <a:graphic>
            <a:graphicData uri="http://schemas.openxmlformats.org/presentationml/2006/ole">
              <mc:AlternateContent xmlns:mc="http://schemas.openxmlformats.org/markup-compatibility/2006">
                <mc:Choice xmlns:v="urn:schemas-microsoft-com:vml" Requires="v">
                  <p:oleObj spid="_x0000_s16" name="" r:id="rId12" imgW="292100" imgH="228600" progId="Equation.3">
                    <p:embed/>
                  </p:oleObj>
                </mc:Choice>
                <mc:Fallback>
                  <p:oleObj name="" r:id="rId12" imgW="292100" imgH="228600" progId="Equation.3">
                    <p:embed/>
                    <p:pic>
                      <p:nvPicPr>
                        <p:cNvPr id="0" name="对象 38943"/>
                        <p:cNvPicPr/>
                        <p:nvPr/>
                      </p:nvPicPr>
                      <p:blipFill>
                        <a:blip r:embed="rId13"/>
                        <a:stretch>
                          <a:fillRect/>
                        </a:stretch>
                      </p:blipFill>
                      <p:spPr>
                        <a:xfrm>
                          <a:off x="1992" y="2712"/>
                          <a:ext cx="348" cy="224"/>
                        </a:xfrm>
                        <a:prstGeom prst="rect">
                          <a:avLst/>
                        </a:prstGeom>
                        <a:noFill/>
                        <a:ln w="38100">
                          <a:noFill/>
                          <a:miter/>
                        </a:ln>
                      </p:spPr>
                    </p:pic>
                  </p:oleObj>
                </mc:Fallback>
              </mc:AlternateContent>
            </a:graphicData>
          </a:graphic>
        </p:graphicFrame>
      </p:grpSp>
      <p:grpSp>
        <p:nvGrpSpPr>
          <p:cNvPr id="27" name="组合 38944"/>
          <p:cNvGrpSpPr/>
          <p:nvPr/>
        </p:nvGrpSpPr>
        <p:grpSpPr>
          <a:xfrm>
            <a:off x="8005128" y="4009390"/>
            <a:ext cx="433387" cy="508000"/>
            <a:chOff x="3882" y="2616"/>
            <a:chExt cx="273" cy="320"/>
          </a:xfrm>
        </p:grpSpPr>
        <p:graphicFrame>
          <p:nvGraphicFramePr>
            <p:cNvPr id="28" name="对象 38945"/>
            <p:cNvGraphicFramePr/>
            <p:nvPr/>
          </p:nvGraphicFramePr>
          <p:xfrm>
            <a:off x="3882" y="2712"/>
            <a:ext cx="273" cy="224"/>
          </p:xfrm>
          <a:graphic>
            <a:graphicData uri="http://schemas.openxmlformats.org/presentationml/2006/ole">
              <mc:AlternateContent xmlns:mc="http://schemas.openxmlformats.org/markup-compatibility/2006">
                <mc:Choice xmlns:v="urn:schemas-microsoft-com:vml" Requires="v">
                  <p:oleObj spid="_x0000_s29" name="" r:id="rId14" imgW="165100" imgH="228600" progId="Equation.3">
                    <p:embed/>
                  </p:oleObj>
                </mc:Choice>
                <mc:Fallback>
                  <p:oleObj name="" r:id="rId14" imgW="165100" imgH="228600" progId="Equation.3">
                    <p:embed/>
                    <p:pic>
                      <p:nvPicPr>
                        <p:cNvPr id="0" name="对象 38945"/>
                        <p:cNvPicPr/>
                        <p:nvPr/>
                      </p:nvPicPr>
                      <p:blipFill>
                        <a:blip r:embed="rId15"/>
                        <a:stretch>
                          <a:fillRect/>
                        </a:stretch>
                      </p:blipFill>
                      <p:spPr>
                        <a:xfrm>
                          <a:off x="3882" y="2712"/>
                          <a:ext cx="273" cy="224"/>
                        </a:xfrm>
                        <a:prstGeom prst="rect">
                          <a:avLst/>
                        </a:prstGeom>
                        <a:noFill/>
                        <a:ln w="38100">
                          <a:noFill/>
                          <a:miter/>
                        </a:ln>
                      </p:spPr>
                    </p:pic>
                  </p:oleObj>
                </mc:Fallback>
              </mc:AlternateContent>
            </a:graphicData>
          </a:graphic>
        </p:graphicFrame>
        <p:sp>
          <p:nvSpPr>
            <p:cNvPr id="30" name="椭圆 38946"/>
            <p:cNvSpPr/>
            <p:nvPr/>
          </p:nvSpPr>
          <p:spPr>
            <a:xfrm>
              <a:off x="3936" y="2616"/>
              <a:ext cx="48" cy="48"/>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pSp>
      <p:sp>
        <p:nvSpPr>
          <p:cNvPr id="31" name="椭圆 30"/>
          <p:cNvSpPr/>
          <p:nvPr/>
        </p:nvSpPr>
        <p:spPr>
          <a:xfrm>
            <a:off x="5423853" y="4015740"/>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2" name="椭圆 31"/>
          <p:cNvSpPr/>
          <p:nvPr/>
        </p:nvSpPr>
        <p:spPr>
          <a:xfrm>
            <a:off x="5804853" y="4015740"/>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3" name="椭圆 32"/>
          <p:cNvSpPr/>
          <p:nvPr/>
        </p:nvSpPr>
        <p:spPr>
          <a:xfrm>
            <a:off x="6414453" y="4015740"/>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4" name="椭圆 33"/>
          <p:cNvSpPr/>
          <p:nvPr/>
        </p:nvSpPr>
        <p:spPr>
          <a:xfrm>
            <a:off x="7176453" y="4015740"/>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5" name="椭圆 34"/>
          <p:cNvSpPr/>
          <p:nvPr/>
        </p:nvSpPr>
        <p:spPr>
          <a:xfrm>
            <a:off x="6643053" y="4017328"/>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6" name="椭圆 35"/>
          <p:cNvSpPr/>
          <p:nvPr/>
        </p:nvSpPr>
        <p:spPr>
          <a:xfrm>
            <a:off x="6947853" y="4017328"/>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7" name="椭圆 36"/>
          <p:cNvSpPr/>
          <p:nvPr/>
        </p:nvSpPr>
        <p:spPr>
          <a:xfrm>
            <a:off x="5652453" y="4017328"/>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sp>
        <p:nvSpPr>
          <p:cNvPr id="38" name="椭圆 37"/>
          <p:cNvSpPr/>
          <p:nvPr/>
        </p:nvSpPr>
        <p:spPr>
          <a:xfrm>
            <a:off x="6033453" y="4017328"/>
            <a:ext cx="76200" cy="76200"/>
          </a:xfrm>
          <a:prstGeom prst="ellipse">
            <a:avLst/>
          </a:prstGeom>
          <a:solidFill>
            <a:schemeClr val="hlink"/>
          </a:solidFill>
          <a:ln w="9525" cap="flat" cmpd="sng">
            <a:solidFill>
              <a:schemeClr val="tx1"/>
            </a:solidFill>
            <a:prstDash val="solid"/>
            <a:round/>
            <a:headEnd type="none" w="med" len="med"/>
            <a:tailEnd type="none" w="med" len="med"/>
          </a:ln>
        </p:spPr>
        <p:txBody>
          <a:bodyPr anchor="t" anchorCtr="0"/>
          <a:lstStyle/>
          <a:p>
            <a:endParaRPr lang="zh-CN" altLang="en-US" dirty="0">
              <a:latin typeface="Arial" panose="020B0604020202020204" pitchFamily="34" charset="0"/>
              <a:ea typeface="宋体" panose="02010600030101010101" pitchFamily="2" charset="-122"/>
            </a:endParaRPr>
          </a:p>
        </p:txBody>
      </p:sp>
      <p:graphicFrame>
        <p:nvGraphicFramePr>
          <p:cNvPr id="39" name="图片 39"/>
          <p:cNvGraphicFramePr>
            <a:graphicFrameLocks noChangeAspect="1"/>
          </p:cNvGraphicFramePr>
          <p:nvPr/>
        </p:nvGraphicFramePr>
        <p:xfrm>
          <a:off x="4663441" y="3528060"/>
          <a:ext cx="699770" cy="318135"/>
        </p:xfrm>
        <a:graphic>
          <a:graphicData uri="http://schemas.openxmlformats.org/presentationml/2006/ole">
            <mc:AlternateContent xmlns:mc="http://schemas.openxmlformats.org/markup-compatibility/2006">
              <mc:Choice xmlns:v="urn:schemas-microsoft-com:vml" Requires="v">
                <p:oleObj spid="_x0000_s40" name="" r:id="rId16" imgW="342900" imgH="139700" progId="Equation.DSMT4">
                  <p:embed/>
                </p:oleObj>
              </mc:Choice>
              <mc:Fallback>
                <p:oleObj name="" r:id="rId16" imgW="342900" imgH="139700" progId="Equation.DSMT4">
                  <p:embed/>
                  <p:pic>
                    <p:nvPicPr>
                      <p:cNvPr id="0" name="图片 39"/>
                      <p:cNvPicPr/>
                      <p:nvPr/>
                    </p:nvPicPr>
                    <p:blipFill>
                      <a:blip r:embed="rId17"/>
                      <a:stretch>
                        <a:fillRect/>
                      </a:stretch>
                    </p:blipFill>
                    <p:spPr>
                      <a:xfrm>
                        <a:off x="4663441" y="3528060"/>
                        <a:ext cx="699770" cy="318135"/>
                      </a:xfrm>
                      <a:prstGeom prst="rect">
                        <a:avLst/>
                      </a:prstGeom>
                      <a:noFill/>
                      <a:ln w="38100">
                        <a:noFill/>
                        <a:miter/>
                      </a:ln>
                    </p:spPr>
                  </p:pic>
                </p:oleObj>
              </mc:Fallback>
            </mc:AlternateContent>
          </a:graphicData>
        </a:graphic>
      </p:graphicFrame>
      <p:graphicFrame>
        <p:nvGraphicFramePr>
          <p:cNvPr id="41" name="图片 39"/>
          <p:cNvGraphicFramePr>
            <a:graphicFrameLocks noChangeAspect="1"/>
          </p:cNvGraphicFramePr>
          <p:nvPr/>
        </p:nvGraphicFramePr>
        <p:xfrm>
          <a:off x="7504589" y="3517266"/>
          <a:ext cx="621665" cy="377825"/>
        </p:xfrm>
        <a:graphic>
          <a:graphicData uri="http://schemas.openxmlformats.org/presentationml/2006/ole">
            <mc:AlternateContent xmlns:mc="http://schemas.openxmlformats.org/markup-compatibility/2006">
              <mc:Choice xmlns:v="urn:schemas-microsoft-com:vml" Requires="v">
                <p:oleObj spid="_x0000_s42" name="" r:id="rId18" imgW="304800" imgH="165100" progId="Equation.DSMT4">
                  <p:embed/>
                </p:oleObj>
              </mc:Choice>
              <mc:Fallback>
                <p:oleObj name="" r:id="rId18" imgW="304800" imgH="165100" progId="Equation.DSMT4">
                  <p:embed/>
                  <p:pic>
                    <p:nvPicPr>
                      <p:cNvPr id="0" name="图片 39"/>
                      <p:cNvPicPr/>
                      <p:nvPr/>
                    </p:nvPicPr>
                    <p:blipFill>
                      <a:blip r:embed="rId19"/>
                      <a:stretch>
                        <a:fillRect/>
                      </a:stretch>
                    </p:blipFill>
                    <p:spPr>
                      <a:xfrm>
                        <a:off x="7504589" y="3517266"/>
                        <a:ext cx="621665" cy="377825"/>
                      </a:xfrm>
                      <a:prstGeom prst="rect">
                        <a:avLst/>
                      </a:prstGeom>
                      <a:noFill/>
                      <a:ln w="38100">
                        <a:noFill/>
                        <a:miter/>
                      </a:ln>
                    </p:spPr>
                  </p:pic>
                </p:oleObj>
              </mc:Fallback>
            </mc:AlternateContent>
          </a:graphicData>
        </a:graphic>
      </p:graphicFrame>
      <p:graphicFrame>
        <p:nvGraphicFramePr>
          <p:cNvPr id="43" name="图片 39"/>
          <p:cNvGraphicFramePr>
            <a:graphicFrameLocks noChangeAspect="1"/>
          </p:cNvGraphicFramePr>
          <p:nvPr/>
        </p:nvGraphicFramePr>
        <p:xfrm>
          <a:off x="6079490" y="2804478"/>
          <a:ext cx="441325" cy="404812"/>
        </p:xfrm>
        <a:graphic>
          <a:graphicData uri="http://schemas.openxmlformats.org/presentationml/2006/ole">
            <mc:AlternateContent xmlns:mc="http://schemas.openxmlformats.org/markup-compatibility/2006">
              <mc:Choice xmlns:v="urn:schemas-microsoft-com:vml" Requires="v">
                <p:oleObj spid="_x0000_s44" name="" r:id="rId20" imgW="216535" imgH="177800" progId="Equation.DSMT4">
                  <p:embed/>
                </p:oleObj>
              </mc:Choice>
              <mc:Fallback>
                <p:oleObj name="" r:id="rId20" imgW="216535" imgH="177800" progId="Equation.DSMT4">
                  <p:embed/>
                  <p:pic>
                    <p:nvPicPr>
                      <p:cNvPr id="0" name="图片 39"/>
                      <p:cNvPicPr/>
                      <p:nvPr/>
                    </p:nvPicPr>
                    <p:blipFill>
                      <a:blip r:embed="rId21"/>
                      <a:stretch>
                        <a:fillRect/>
                      </a:stretch>
                    </p:blipFill>
                    <p:spPr>
                      <a:xfrm>
                        <a:off x="6079490" y="2804478"/>
                        <a:ext cx="441325" cy="404812"/>
                      </a:xfrm>
                      <a:prstGeom prst="rect">
                        <a:avLst/>
                      </a:prstGeom>
                      <a:noFill/>
                      <a:ln w="38100">
                        <a:noFill/>
                        <a:miter/>
                      </a:ln>
                    </p:spPr>
                  </p:pic>
                </p:oleObj>
              </mc:Fallback>
            </mc:AlternateContent>
          </a:graphicData>
        </a:graphic>
      </p:graphicFrame>
      <p:graphicFrame>
        <p:nvGraphicFramePr>
          <p:cNvPr id="45" name="图片 39"/>
          <p:cNvGraphicFramePr>
            <a:graphicFrameLocks noChangeAspect="1"/>
          </p:cNvGraphicFramePr>
          <p:nvPr/>
        </p:nvGraphicFramePr>
        <p:xfrm>
          <a:off x="6206173" y="4170204"/>
          <a:ext cx="258445" cy="318135"/>
        </p:xfrm>
        <a:graphic>
          <a:graphicData uri="http://schemas.openxmlformats.org/presentationml/2006/ole">
            <mc:AlternateContent xmlns:mc="http://schemas.openxmlformats.org/markup-compatibility/2006">
              <mc:Choice xmlns:v="urn:schemas-microsoft-com:vml" Requires="v">
                <p:oleObj spid="_x0000_s46" name="" r:id="rId22" imgW="127000" imgH="139700" progId="Equation.DSMT4">
                  <p:embed/>
                </p:oleObj>
              </mc:Choice>
              <mc:Fallback>
                <p:oleObj name="" r:id="rId22" imgW="127000" imgH="139700" progId="Equation.DSMT4">
                  <p:embed/>
                  <p:pic>
                    <p:nvPicPr>
                      <p:cNvPr id="0" name="图片 39"/>
                      <p:cNvPicPr/>
                      <p:nvPr/>
                    </p:nvPicPr>
                    <p:blipFill>
                      <a:blip r:embed="rId23"/>
                      <a:stretch>
                        <a:fillRect/>
                      </a:stretch>
                    </p:blipFill>
                    <p:spPr>
                      <a:xfrm>
                        <a:off x="6206173" y="4170204"/>
                        <a:ext cx="258445" cy="318135"/>
                      </a:xfrm>
                      <a:prstGeom prst="rect">
                        <a:avLst/>
                      </a:prstGeom>
                      <a:noFill/>
                      <a:ln w="38100">
                        <a:noFill/>
                        <a:miter/>
                      </a:ln>
                    </p:spPr>
                  </p:pic>
                </p:oleObj>
              </mc:Fallback>
            </mc:AlternateContent>
          </a:graphicData>
        </a:graphic>
      </p:graphicFrame>
      <p:grpSp>
        <p:nvGrpSpPr>
          <p:cNvPr id="47" name="组合 213"/>
          <p:cNvGrpSpPr/>
          <p:nvPr/>
        </p:nvGrpSpPr>
        <p:grpSpPr>
          <a:xfrm>
            <a:off x="1715453" y="4698365"/>
            <a:ext cx="8188325" cy="952500"/>
            <a:chOff x="1185" y="7499"/>
            <a:chExt cx="12896" cy="1499"/>
          </a:xfrm>
        </p:grpSpPr>
        <p:sp>
          <p:nvSpPr>
            <p:cNvPr id="48" name="文本框 201"/>
            <p:cNvSpPr txBox="1"/>
            <p:nvPr/>
          </p:nvSpPr>
          <p:spPr>
            <a:xfrm>
              <a:off x="1185" y="7499"/>
              <a:ext cx="12896" cy="1499"/>
            </a:xfrm>
            <a:prstGeom prst="rect">
              <a:avLst/>
            </a:prstGeom>
            <a:noFill/>
            <a:ln w="9525">
              <a:noFill/>
            </a:ln>
          </p:spPr>
          <p:txBody>
            <a:bodyPr anchor="t" anchorCtr="0">
              <a:spAutoFit/>
            </a:bodyPr>
            <a:lstStyle/>
            <a:p>
              <a:r>
                <a:rPr lang="en-US" altLang="zh-CN" sz="28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对于任意给定的正数ε</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总存在一个正整数N，使得</a:t>
              </a:r>
              <a:r>
                <a:rPr lang="zh-CN" altLang="en-US" sz="2800" b="1" dirty="0">
                  <a:solidFill>
                    <a:srgbClr val="FF0000"/>
                  </a:solidFill>
                  <a:latin typeface="Times New Roman" panose="02020603050405020304" pitchFamily="18" charset="0"/>
                  <a:ea typeface="宋体" panose="02010600030101010101" pitchFamily="2" charset="-122"/>
                </a:rPr>
                <a:t>所有下标大于N的项</a:t>
              </a:r>
              <a:r>
                <a:rPr lang="en-US" altLang="zh-CN" sz="2800" b="1" i="1" dirty="0">
                  <a:solidFill>
                    <a:srgbClr val="FF0000"/>
                  </a:solidFill>
                  <a:latin typeface="Times New Roman" panose="02020603050405020304" pitchFamily="18" charset="0"/>
                  <a:ea typeface="宋体" panose="02010600030101010101" pitchFamily="2" charset="-122"/>
                </a:rPr>
                <a:t>x</a:t>
              </a:r>
              <a:r>
                <a:rPr lang="zh-CN" altLang="en-US" sz="2800" b="1" i="1" baseline="-25000" dirty="0">
                  <a:solidFill>
                    <a:srgbClr val="FF0000"/>
                  </a:solidFill>
                  <a:latin typeface="Times New Roman" panose="02020603050405020304" pitchFamily="18" charset="0"/>
                  <a:ea typeface="宋体" panose="02010600030101010101" pitchFamily="2" charset="-122"/>
                </a:rPr>
                <a:t>n</a:t>
              </a:r>
              <a:r>
                <a:rPr lang="zh-CN" altLang="en-US" sz="2800" b="1" dirty="0">
                  <a:solidFill>
                    <a:srgbClr val="FF0000"/>
                  </a:solidFill>
                  <a:latin typeface="Times New Roman" panose="02020603050405020304" pitchFamily="18" charset="0"/>
                  <a:ea typeface="宋体" panose="02010600030101010101" pitchFamily="2" charset="-122"/>
                </a:rPr>
                <a:t>都落在邻域               内</a:t>
              </a:r>
              <a:r>
                <a:rPr lang="zh-CN" altLang="en-US"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p:txBody>
        </p:sp>
        <p:graphicFrame>
          <p:nvGraphicFramePr>
            <p:cNvPr id="49" name="对象 38914"/>
            <p:cNvGraphicFramePr/>
            <p:nvPr/>
          </p:nvGraphicFramePr>
          <p:xfrm>
            <a:off x="10268" y="8358"/>
            <a:ext cx="2033" cy="627"/>
          </p:xfrm>
          <a:graphic>
            <a:graphicData uri="http://schemas.openxmlformats.org/presentationml/2006/ole">
              <mc:AlternateContent xmlns:mc="http://schemas.openxmlformats.org/markup-compatibility/2006">
                <mc:Choice xmlns:v="urn:schemas-microsoft-com:vml" Requires="v">
                  <p:oleObj spid="_x0000_s50" name="" r:id="rId24" imgW="800100" imgH="203200" progId="Equation.3">
                    <p:embed/>
                  </p:oleObj>
                </mc:Choice>
                <mc:Fallback>
                  <p:oleObj name="" r:id="rId24" imgW="800100" imgH="203200" progId="Equation.3">
                    <p:embed/>
                    <p:pic>
                      <p:nvPicPr>
                        <p:cNvPr id="0" name="对象 38914"/>
                        <p:cNvPicPr/>
                        <p:nvPr/>
                      </p:nvPicPr>
                      <p:blipFill>
                        <a:blip r:embed="rId25"/>
                        <a:stretch>
                          <a:fillRect/>
                        </a:stretch>
                      </p:blipFill>
                      <p:spPr>
                        <a:xfrm>
                          <a:off x="10268" y="8358"/>
                          <a:ext cx="2033" cy="627"/>
                        </a:xfrm>
                        <a:prstGeom prst="rect">
                          <a:avLst/>
                        </a:prstGeom>
                        <a:noFill/>
                        <a:ln w="38100">
                          <a:noFill/>
                          <a:miter/>
                        </a:ln>
                      </p:spPr>
                    </p:pic>
                  </p:oleObj>
                </mc:Fallback>
              </mc:AlternateContent>
            </a:graphicData>
          </a:graphic>
        </p:graphicFrame>
      </p:grpSp>
      <p:grpSp>
        <p:nvGrpSpPr>
          <p:cNvPr id="51" name="组合 212"/>
          <p:cNvGrpSpPr/>
          <p:nvPr/>
        </p:nvGrpSpPr>
        <p:grpSpPr>
          <a:xfrm>
            <a:off x="2447290" y="5787390"/>
            <a:ext cx="7459663" cy="953135"/>
            <a:chOff x="1310" y="9089"/>
            <a:chExt cx="11748" cy="1501"/>
          </a:xfrm>
        </p:grpSpPr>
        <p:graphicFrame>
          <p:nvGraphicFramePr>
            <p:cNvPr id="52" name="对象 209"/>
            <p:cNvGraphicFramePr/>
            <p:nvPr/>
          </p:nvGraphicFramePr>
          <p:xfrm>
            <a:off x="3993" y="9099"/>
            <a:ext cx="1951" cy="695"/>
          </p:xfrm>
          <a:graphic>
            <a:graphicData uri="http://schemas.openxmlformats.org/presentationml/2006/ole">
              <mc:AlternateContent xmlns:mc="http://schemas.openxmlformats.org/markup-compatibility/2006">
                <mc:Choice xmlns:v="urn:schemas-microsoft-com:vml" Requires="v">
                  <p:oleObj spid="_x0000_s53" name="" r:id="rId26" imgW="800735" imgH="203200" progId="Equation.3">
                    <p:embed/>
                  </p:oleObj>
                </mc:Choice>
                <mc:Fallback>
                  <p:oleObj name="" r:id="rId26" imgW="800735" imgH="203200" progId="Equation.3">
                    <p:embed/>
                    <p:pic>
                      <p:nvPicPr>
                        <p:cNvPr id="0" name="对象 209"/>
                        <p:cNvPicPr/>
                        <p:nvPr/>
                      </p:nvPicPr>
                      <p:blipFill>
                        <a:blip r:embed="rId27"/>
                        <a:stretch>
                          <a:fillRect/>
                        </a:stretch>
                      </p:blipFill>
                      <p:spPr>
                        <a:xfrm>
                          <a:off x="3993" y="9099"/>
                          <a:ext cx="1951" cy="695"/>
                        </a:xfrm>
                        <a:prstGeom prst="rect">
                          <a:avLst/>
                        </a:prstGeom>
                        <a:noFill/>
                        <a:ln w="38100">
                          <a:noFill/>
                          <a:miter/>
                        </a:ln>
                      </p:spPr>
                    </p:pic>
                  </p:oleObj>
                </mc:Fallback>
              </mc:AlternateContent>
            </a:graphicData>
          </a:graphic>
        </p:graphicFrame>
        <p:sp>
          <p:nvSpPr>
            <p:cNvPr id="54" name="文本框 211"/>
            <p:cNvSpPr txBox="1"/>
            <p:nvPr/>
          </p:nvSpPr>
          <p:spPr>
            <a:xfrm>
              <a:off x="1310" y="9089"/>
              <a:ext cx="11748" cy="1501"/>
            </a:xfrm>
            <a:prstGeom prst="rect">
              <a:avLst/>
            </a:prstGeom>
            <a:noFill/>
            <a:ln w="9525">
              <a:noFill/>
            </a:ln>
          </p:spPr>
          <p:txBody>
            <a:bodyPr anchor="t" anchorCtr="0">
              <a:spAutoFit/>
            </a:bodyPr>
            <a:lstStyle/>
            <a:p>
              <a:r>
                <a:rPr lang="en-US" altLang="zh-CN" sz="2800" b="1" dirty="0">
                  <a:latin typeface="Times New Roman" panose="02020603050405020304" pitchFamily="18" charset="0"/>
                  <a:ea typeface="宋体" panose="02010600030101010101" pitchFamily="2" charset="-122"/>
                  <a:sym typeface="宋体" panose="02010600030101010101" pitchFamily="2" charset="-122"/>
                </a:rPr>
                <a:t>        </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而在               之外，数列{</a:t>
              </a:r>
              <a:r>
                <a:rPr lang="en-US" altLang="zh-CN" sz="2800" b="1" i="1" dirty="0">
                  <a:latin typeface="Times New Roman" panose="02020603050405020304" pitchFamily="18" charset="0"/>
                  <a:ea typeface="宋体" panose="02010600030101010101" pitchFamily="2" charset="-122"/>
                  <a:sym typeface="宋体" panose="02010600030101010101" pitchFamily="2" charset="-122"/>
                </a:rPr>
                <a:t>x</a:t>
              </a:r>
              <a:r>
                <a:rPr lang="zh-CN" altLang="en-US" sz="2800" b="1" i="1" baseline="-25000" dirty="0">
                  <a:solidFill>
                    <a:srgbClr val="000000"/>
                  </a:solidFill>
                  <a:latin typeface="Times New Roman" panose="02020603050405020304" pitchFamily="18" charset="0"/>
                  <a:ea typeface="宋体" panose="02010600030101010101" pitchFamily="2" charset="-122"/>
                  <a:sym typeface="宋体" panose="02010600030101010101" pitchFamily="2" charset="-122"/>
                </a:rPr>
                <a:t>n</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}中的项</a:t>
              </a:r>
              <a:r>
                <a:rPr lang="zh-CN" altLang="en-US" sz="2800" b="1" dirty="0">
                  <a:solidFill>
                    <a:srgbClr val="FF0000"/>
                  </a:solidFill>
                  <a:latin typeface="Times New Roman" panose="02020603050405020304" pitchFamily="18" charset="0"/>
                  <a:ea typeface="宋体" panose="02010600030101010101" pitchFamily="2" charset="-122"/>
                  <a:sym typeface="宋体" panose="02010600030101010101" pitchFamily="2" charset="-122"/>
                </a:rPr>
                <a:t>至多只有限个</a:t>
              </a:r>
              <a:r>
                <a:rPr lang="zh-CN" altLang="en-US" sz="2800" b="1" dirty="0">
                  <a:latin typeface="Times New Roman" panose="02020603050405020304" pitchFamily="18" charset="0"/>
                  <a:ea typeface="宋体" panose="02010600030101010101" pitchFamily="2" charset="-122"/>
                  <a:sym typeface="宋体" panose="02010600030101010101" pitchFamily="2" charset="-122"/>
                </a:rPr>
                <a:t>（有Ｎ个）</a:t>
              </a:r>
              <a:r>
                <a:rPr lang="en-US" altLang="zh-CN" sz="2800" b="1" dirty="0">
                  <a:latin typeface="Times New Roman" panose="02020603050405020304" pitchFamily="18" charset="0"/>
                  <a:ea typeface="宋体" panose="02010600030101010101" pitchFamily="2" charset="-122"/>
                  <a:sym typeface="宋体" panose="02010600030101010101" pitchFamily="2" charset="-122"/>
                </a:rPr>
                <a:t>.</a:t>
              </a:r>
              <a:endParaRPr lang="en-US" altLang="zh-CN" sz="2800" b="1" dirty="0">
                <a:latin typeface="Times New Roman" panose="02020603050405020304" pitchFamily="18" charset="0"/>
                <a:ea typeface="宋体" panose="02010600030101010101" pitchFamily="2" charset="-122"/>
                <a:sym typeface="宋体" panose="02010600030101010101" pitchFamily="2" charset="-122"/>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20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1000"/>
                            </p:stCondLst>
                            <p:childTnLst>
                              <p:par>
                                <p:cTn id="73" presetID="22" presetClass="entr" presetSubtype="8"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left)">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 name="Text Box 2"/>
          <p:cNvSpPr txBox="1"/>
          <p:nvPr/>
        </p:nvSpPr>
        <p:spPr>
          <a:xfrm>
            <a:off x="2651760" y="688500"/>
            <a:ext cx="6248400" cy="519113"/>
          </a:xfrm>
          <a:prstGeom prst="rect">
            <a:avLst/>
          </a:prstGeom>
          <a:noFill/>
          <a:ln w="9525">
            <a:noFill/>
          </a:ln>
        </p:spPr>
        <p:txBody>
          <a:bodyPr anchor="t" anchorCtr="0">
            <a:spAutoFit/>
          </a:bodyPr>
          <a:lstStyle/>
          <a:p>
            <a:pPr>
              <a:spcBef>
                <a:spcPct val="50000"/>
              </a:spcBef>
            </a:pPr>
            <a:r>
              <a:rPr lang="zh-CN" altLang="en-US" sz="2800" b="1" dirty="0">
                <a:solidFill>
                  <a:srgbClr val="000000"/>
                </a:solidFill>
                <a:latin typeface="Times New Roman" panose="02020603050405020304" pitchFamily="18" charset="0"/>
                <a:ea typeface="宋体" panose="02010600030101010101" pitchFamily="2" charset="-122"/>
              </a:rPr>
              <a:t>数列极限的定义未给出求极限的方法</a:t>
            </a:r>
            <a:r>
              <a:rPr lang="en-US" altLang="zh-CN" sz="2800" b="1" dirty="0">
                <a:solidFill>
                  <a:srgbClr val="000000"/>
                </a:solidFill>
                <a:latin typeface="Times New Roman" panose="02020603050405020304" pitchFamily="18" charset="0"/>
                <a:ea typeface="宋体" panose="02010600030101010101" pitchFamily="2" charset="-122"/>
              </a:rPr>
              <a:t>.</a:t>
            </a:r>
            <a:endParaRPr lang="en-US" altLang="zh-CN" sz="2800" b="1" dirty="0">
              <a:solidFill>
                <a:srgbClr val="000000"/>
              </a:solidFill>
              <a:latin typeface="Times New Roman" panose="02020603050405020304" pitchFamily="18" charset="0"/>
              <a:ea typeface="宋体" panose="02010600030101010101" pitchFamily="2" charset="-122"/>
            </a:endParaRPr>
          </a:p>
        </p:txBody>
      </p:sp>
      <p:sp>
        <p:nvSpPr>
          <p:cNvPr id="12" name="Text Box 3"/>
          <p:cNvSpPr txBox="1"/>
          <p:nvPr/>
        </p:nvSpPr>
        <p:spPr>
          <a:xfrm>
            <a:off x="1661160" y="1526700"/>
            <a:ext cx="1219200" cy="517525"/>
          </a:xfrm>
          <a:prstGeom prst="rect">
            <a:avLst/>
          </a:prstGeom>
          <a:noFill/>
          <a:ln w="9525">
            <a:noFill/>
          </a:ln>
        </p:spPr>
        <p:txBody>
          <a:bodyPr anchor="t" anchorCtr="0">
            <a:spAutoFit/>
          </a:bodyPr>
          <a:lstStyle/>
          <a:p>
            <a:pPr>
              <a:spcBef>
                <a:spcPct val="50000"/>
              </a:spcBef>
            </a:pPr>
            <a:r>
              <a:rPr lang="zh-CN" altLang="en-US" sz="2800" b="1" dirty="0">
                <a:solidFill>
                  <a:srgbClr val="000000"/>
                </a:solidFill>
                <a:latin typeface="Times New Roman" panose="02020603050405020304" pitchFamily="18" charset="0"/>
                <a:ea typeface="黑体" panose="02010609060101010101" pitchFamily="49" charset="-122"/>
              </a:rPr>
              <a:t>例</a:t>
            </a:r>
            <a:r>
              <a:rPr lang="en-US" altLang="zh-CN" sz="2800" b="1" dirty="0">
                <a:solidFill>
                  <a:srgbClr val="000000"/>
                </a:solidFill>
                <a:latin typeface="Times New Roman" panose="02020603050405020304" pitchFamily="18" charset="0"/>
                <a:ea typeface="黑体" panose="02010609060101010101" pitchFamily="49" charset="-122"/>
              </a:rPr>
              <a:t>1</a:t>
            </a:r>
            <a:endParaRPr lang="en-US" altLang="zh-CN" sz="2800" b="1" dirty="0">
              <a:solidFill>
                <a:srgbClr val="000000"/>
              </a:solidFill>
              <a:latin typeface="Times New Roman" panose="02020603050405020304" pitchFamily="18" charset="0"/>
              <a:ea typeface="黑体" panose="02010609060101010101" pitchFamily="49" charset="-122"/>
            </a:endParaRPr>
          </a:p>
        </p:txBody>
      </p:sp>
      <p:graphicFrame>
        <p:nvGraphicFramePr>
          <p:cNvPr id="13" name="Object 4"/>
          <p:cNvGraphicFramePr/>
          <p:nvPr/>
        </p:nvGraphicFramePr>
        <p:xfrm>
          <a:off x="2461260" y="1298100"/>
          <a:ext cx="3822700" cy="952500"/>
        </p:xfrm>
        <a:graphic>
          <a:graphicData uri="http://schemas.openxmlformats.org/presentationml/2006/ole">
            <mc:AlternateContent xmlns:mc="http://schemas.openxmlformats.org/markup-compatibility/2006">
              <mc:Choice xmlns:v="urn:schemas-microsoft-com:vml" Requires="v">
                <p:oleObj spid="_x0000_s3" name="" r:id="rId2" imgW="3822700" imgH="952500" progId="Equation.3">
                  <p:embed/>
                </p:oleObj>
              </mc:Choice>
              <mc:Fallback>
                <p:oleObj name="" r:id="rId2" imgW="3822700" imgH="952500" progId="Equation.3">
                  <p:embed/>
                  <p:pic>
                    <p:nvPicPr>
                      <p:cNvPr id="0" name="Object 4"/>
                      <p:cNvPicPr/>
                      <p:nvPr/>
                    </p:nvPicPr>
                    <p:blipFill>
                      <a:blip r:embed="rId3"/>
                      <a:stretch>
                        <a:fillRect/>
                      </a:stretch>
                    </p:blipFill>
                    <p:spPr>
                      <a:xfrm>
                        <a:off x="2461260" y="1298100"/>
                        <a:ext cx="3822700" cy="952500"/>
                      </a:xfrm>
                      <a:prstGeom prst="rect">
                        <a:avLst/>
                      </a:prstGeom>
                      <a:noFill/>
                      <a:ln w="38100">
                        <a:noFill/>
                        <a:miter/>
                      </a:ln>
                    </p:spPr>
                  </p:pic>
                </p:oleObj>
              </mc:Fallback>
            </mc:AlternateContent>
          </a:graphicData>
        </a:graphic>
      </p:graphicFrame>
      <p:sp>
        <p:nvSpPr>
          <p:cNvPr id="14" name="Text Box 5"/>
          <p:cNvSpPr txBox="1"/>
          <p:nvPr/>
        </p:nvSpPr>
        <p:spPr>
          <a:xfrm>
            <a:off x="1321435" y="2531745"/>
            <a:ext cx="1025525" cy="521970"/>
          </a:xfrm>
          <a:prstGeom prst="rect">
            <a:avLst/>
          </a:prstGeom>
          <a:noFill/>
          <a:ln w="9525">
            <a:noFill/>
          </a:ln>
        </p:spPr>
        <p:txBody>
          <a:bodyPr wrap="square" anchor="t" anchorCtr="0">
            <a:spAutoFit/>
          </a:bodyPr>
          <a:lstStyle/>
          <a:p>
            <a:pPr>
              <a:spcBef>
                <a:spcPct val="50000"/>
              </a:spcBef>
            </a:pPr>
            <a:r>
              <a:rPr lang="zh-CN" altLang="en-US" sz="2800" b="1" dirty="0">
                <a:solidFill>
                  <a:srgbClr val="000000"/>
                </a:solidFill>
                <a:latin typeface="Times New Roman" panose="02020603050405020304" pitchFamily="18" charset="0"/>
                <a:ea typeface="黑体" panose="02010609060101010101" pitchFamily="49" charset="-122"/>
              </a:rPr>
              <a:t>证明：</a:t>
            </a:r>
            <a:endParaRPr lang="en-US" altLang="zh-CN" sz="2800" b="1" dirty="0">
              <a:solidFill>
                <a:srgbClr val="000000"/>
              </a:solidFill>
              <a:latin typeface="Times New Roman" panose="02020603050405020304" pitchFamily="18" charset="0"/>
              <a:ea typeface="黑体" panose="02010609060101010101" pitchFamily="49" charset="-122"/>
            </a:endParaRPr>
          </a:p>
        </p:txBody>
      </p:sp>
      <p:graphicFrame>
        <p:nvGraphicFramePr>
          <p:cNvPr id="15" name="Object 6"/>
          <p:cNvGraphicFramePr/>
          <p:nvPr/>
        </p:nvGraphicFramePr>
        <p:xfrm>
          <a:off x="2581910" y="2556988"/>
          <a:ext cx="1054100" cy="481012"/>
        </p:xfrm>
        <a:graphic>
          <a:graphicData uri="http://schemas.openxmlformats.org/presentationml/2006/ole">
            <mc:AlternateContent xmlns:mc="http://schemas.openxmlformats.org/markup-compatibility/2006">
              <mc:Choice xmlns:v="urn:schemas-microsoft-com:vml" Requires="v">
                <p:oleObj spid="_x0000_s4" name="" r:id="rId4" imgW="1057275" imgH="483870" progId="Equation.3">
                  <p:embed/>
                </p:oleObj>
              </mc:Choice>
              <mc:Fallback>
                <p:oleObj name="" r:id="rId4" imgW="1057275" imgH="483870" progId="Equation.3">
                  <p:embed/>
                  <p:pic>
                    <p:nvPicPr>
                      <p:cNvPr id="0" name="Object 6"/>
                      <p:cNvPicPr/>
                      <p:nvPr/>
                    </p:nvPicPr>
                    <p:blipFill>
                      <a:blip r:embed="rId5"/>
                      <a:stretch>
                        <a:fillRect/>
                      </a:stretch>
                    </p:blipFill>
                    <p:spPr>
                      <a:xfrm>
                        <a:off x="2581910" y="2556988"/>
                        <a:ext cx="1054100" cy="481012"/>
                      </a:xfrm>
                      <a:prstGeom prst="rect">
                        <a:avLst/>
                      </a:prstGeom>
                      <a:noFill/>
                      <a:ln w="38100">
                        <a:noFill/>
                        <a:miter/>
                      </a:ln>
                    </p:spPr>
                  </p:pic>
                </p:oleObj>
              </mc:Fallback>
            </mc:AlternateContent>
          </a:graphicData>
        </a:graphic>
      </p:graphicFrame>
      <p:graphicFrame>
        <p:nvGraphicFramePr>
          <p:cNvPr id="16" name="Object 7"/>
          <p:cNvGraphicFramePr/>
          <p:nvPr/>
        </p:nvGraphicFramePr>
        <p:xfrm>
          <a:off x="3794760" y="2263300"/>
          <a:ext cx="2679700" cy="1066800"/>
        </p:xfrm>
        <a:graphic>
          <a:graphicData uri="http://schemas.openxmlformats.org/presentationml/2006/ole">
            <mc:AlternateContent xmlns:mc="http://schemas.openxmlformats.org/markup-compatibility/2006">
              <mc:Choice xmlns:v="urn:schemas-microsoft-com:vml" Requires="v">
                <p:oleObj spid="_x0000_s5" name="" r:id="rId6" imgW="2679700" imgH="1066800" progId="Equation.3">
                  <p:embed/>
                </p:oleObj>
              </mc:Choice>
              <mc:Fallback>
                <p:oleObj name="" r:id="rId6" imgW="2679700" imgH="1066800" progId="Equation.3">
                  <p:embed/>
                  <p:pic>
                    <p:nvPicPr>
                      <p:cNvPr id="0" name="Object 7"/>
                      <p:cNvPicPr/>
                      <p:nvPr/>
                    </p:nvPicPr>
                    <p:blipFill>
                      <a:blip r:embed="rId7"/>
                      <a:stretch>
                        <a:fillRect/>
                      </a:stretch>
                    </p:blipFill>
                    <p:spPr>
                      <a:xfrm>
                        <a:off x="3794760" y="2263300"/>
                        <a:ext cx="2679700" cy="1066800"/>
                      </a:xfrm>
                      <a:prstGeom prst="rect">
                        <a:avLst/>
                      </a:prstGeom>
                      <a:noFill/>
                      <a:ln w="38100">
                        <a:noFill/>
                        <a:miter/>
                      </a:ln>
                    </p:spPr>
                  </p:pic>
                </p:oleObj>
              </mc:Fallback>
            </mc:AlternateContent>
          </a:graphicData>
        </a:graphic>
      </p:graphicFrame>
      <p:graphicFrame>
        <p:nvGraphicFramePr>
          <p:cNvPr id="48" name="Object 8"/>
          <p:cNvGraphicFramePr/>
          <p:nvPr/>
        </p:nvGraphicFramePr>
        <p:xfrm>
          <a:off x="6614160" y="2301400"/>
          <a:ext cx="582613" cy="901700"/>
        </p:xfrm>
        <a:graphic>
          <a:graphicData uri="http://schemas.openxmlformats.org/presentationml/2006/ole">
            <mc:AlternateContent xmlns:mc="http://schemas.openxmlformats.org/markup-compatibility/2006">
              <mc:Choice xmlns:v="urn:schemas-microsoft-com:vml" Requires="v">
                <p:oleObj spid="_x0000_s6" name="" r:id="rId8" imgW="585470" imgH="904240" progId="Equation.3">
                  <p:embed/>
                </p:oleObj>
              </mc:Choice>
              <mc:Fallback>
                <p:oleObj name="" r:id="rId8" imgW="585470" imgH="904240" progId="Equation.3">
                  <p:embed/>
                  <p:pic>
                    <p:nvPicPr>
                      <p:cNvPr id="0" name="Object 8"/>
                      <p:cNvPicPr/>
                      <p:nvPr/>
                    </p:nvPicPr>
                    <p:blipFill>
                      <a:blip r:embed="rId9"/>
                      <a:stretch>
                        <a:fillRect/>
                      </a:stretch>
                    </p:blipFill>
                    <p:spPr>
                      <a:xfrm>
                        <a:off x="6614160" y="2301400"/>
                        <a:ext cx="582613" cy="901700"/>
                      </a:xfrm>
                      <a:prstGeom prst="rect">
                        <a:avLst/>
                      </a:prstGeom>
                      <a:noFill/>
                      <a:ln w="38100">
                        <a:noFill/>
                        <a:miter/>
                      </a:ln>
                    </p:spPr>
                  </p:pic>
                </p:oleObj>
              </mc:Fallback>
            </mc:AlternateContent>
          </a:graphicData>
        </a:graphic>
      </p:graphicFrame>
      <p:graphicFrame>
        <p:nvGraphicFramePr>
          <p:cNvPr id="49" name="Object 9"/>
          <p:cNvGraphicFramePr/>
          <p:nvPr/>
        </p:nvGraphicFramePr>
        <p:xfrm>
          <a:off x="1229360" y="3584100"/>
          <a:ext cx="1504950" cy="403225"/>
        </p:xfrm>
        <a:graphic>
          <a:graphicData uri="http://schemas.openxmlformats.org/presentationml/2006/ole">
            <mc:AlternateContent xmlns:mc="http://schemas.openxmlformats.org/markup-compatibility/2006">
              <mc:Choice xmlns:v="urn:schemas-microsoft-com:vml" Requires="v">
                <p:oleObj spid="_x0000_s7" name="" r:id="rId10" imgW="1651635" imgH="444500" progId="Equation.3">
                  <p:embed/>
                </p:oleObj>
              </mc:Choice>
              <mc:Fallback>
                <p:oleObj name="" r:id="rId10" imgW="1651635" imgH="444500" progId="Equation.3">
                  <p:embed/>
                  <p:pic>
                    <p:nvPicPr>
                      <p:cNvPr id="0" name="Object 9"/>
                      <p:cNvPicPr/>
                      <p:nvPr/>
                    </p:nvPicPr>
                    <p:blipFill>
                      <a:blip r:embed="rId11"/>
                      <a:stretch>
                        <a:fillRect/>
                      </a:stretch>
                    </p:blipFill>
                    <p:spPr>
                      <a:xfrm>
                        <a:off x="1229360" y="3584100"/>
                        <a:ext cx="1504950" cy="403225"/>
                      </a:xfrm>
                      <a:prstGeom prst="rect">
                        <a:avLst/>
                      </a:prstGeom>
                      <a:noFill/>
                      <a:ln w="38100">
                        <a:noFill/>
                        <a:miter/>
                      </a:ln>
                    </p:spPr>
                  </p:pic>
                </p:oleObj>
              </mc:Fallback>
            </mc:AlternateContent>
          </a:graphicData>
        </a:graphic>
      </p:graphicFrame>
      <p:graphicFrame>
        <p:nvGraphicFramePr>
          <p:cNvPr id="50" name="Object 10"/>
          <p:cNvGraphicFramePr/>
          <p:nvPr/>
        </p:nvGraphicFramePr>
        <p:xfrm>
          <a:off x="4693285" y="3522188"/>
          <a:ext cx="1895475" cy="434975"/>
        </p:xfrm>
        <a:graphic>
          <a:graphicData uri="http://schemas.openxmlformats.org/presentationml/2006/ole">
            <mc:AlternateContent xmlns:mc="http://schemas.openxmlformats.org/markup-compatibility/2006">
              <mc:Choice xmlns:v="urn:schemas-microsoft-com:vml" Requires="v">
                <p:oleObj spid="_x0000_s8" name="" r:id="rId12" imgW="2096135" imgH="482600" progId="Equation.3">
                  <p:embed/>
                </p:oleObj>
              </mc:Choice>
              <mc:Fallback>
                <p:oleObj name="" r:id="rId12" imgW="2096135" imgH="482600" progId="Equation.3">
                  <p:embed/>
                  <p:pic>
                    <p:nvPicPr>
                      <p:cNvPr id="0" name="Object 10"/>
                      <p:cNvPicPr/>
                      <p:nvPr/>
                    </p:nvPicPr>
                    <p:blipFill>
                      <a:blip r:embed="rId13"/>
                      <a:stretch>
                        <a:fillRect/>
                      </a:stretch>
                    </p:blipFill>
                    <p:spPr>
                      <a:xfrm>
                        <a:off x="4693285" y="3522188"/>
                        <a:ext cx="1895475" cy="434975"/>
                      </a:xfrm>
                      <a:prstGeom prst="rect">
                        <a:avLst/>
                      </a:prstGeom>
                      <a:noFill/>
                      <a:ln w="38100">
                        <a:noFill/>
                        <a:miter/>
                      </a:ln>
                    </p:spPr>
                  </p:pic>
                </p:oleObj>
              </mc:Fallback>
            </mc:AlternateContent>
          </a:graphicData>
        </a:graphic>
      </p:graphicFrame>
      <p:graphicFrame>
        <p:nvGraphicFramePr>
          <p:cNvPr id="51" name="Object 11"/>
          <p:cNvGraphicFramePr/>
          <p:nvPr/>
        </p:nvGraphicFramePr>
        <p:xfrm>
          <a:off x="6607810" y="3365025"/>
          <a:ext cx="1574800" cy="815975"/>
        </p:xfrm>
        <a:graphic>
          <a:graphicData uri="http://schemas.openxmlformats.org/presentationml/2006/ole">
            <mc:AlternateContent xmlns:mc="http://schemas.openxmlformats.org/markup-compatibility/2006">
              <mc:Choice xmlns:v="urn:schemas-microsoft-com:vml" Requires="v">
                <p:oleObj spid="_x0000_s9" name="" r:id="rId14" imgW="1740535" imgH="902335" progId="Equation.3">
                  <p:embed/>
                </p:oleObj>
              </mc:Choice>
              <mc:Fallback>
                <p:oleObj name="" r:id="rId14" imgW="1740535" imgH="902335" progId="Equation.3">
                  <p:embed/>
                  <p:pic>
                    <p:nvPicPr>
                      <p:cNvPr id="0" name="Object 11"/>
                      <p:cNvPicPr/>
                      <p:nvPr/>
                    </p:nvPicPr>
                    <p:blipFill>
                      <a:blip r:embed="rId15"/>
                      <a:stretch>
                        <a:fillRect/>
                      </a:stretch>
                    </p:blipFill>
                    <p:spPr>
                      <a:xfrm>
                        <a:off x="6607810" y="3365025"/>
                        <a:ext cx="1574800" cy="815975"/>
                      </a:xfrm>
                      <a:prstGeom prst="rect">
                        <a:avLst/>
                      </a:prstGeom>
                      <a:noFill/>
                      <a:ln w="38100">
                        <a:noFill/>
                        <a:miter/>
                      </a:ln>
                    </p:spPr>
                  </p:pic>
                </p:oleObj>
              </mc:Fallback>
            </mc:AlternateContent>
          </a:graphicData>
        </a:graphic>
      </p:graphicFrame>
      <p:graphicFrame>
        <p:nvGraphicFramePr>
          <p:cNvPr id="52" name="Object 12"/>
          <p:cNvGraphicFramePr/>
          <p:nvPr/>
        </p:nvGraphicFramePr>
        <p:xfrm>
          <a:off x="8208010" y="3365025"/>
          <a:ext cx="1219200" cy="815975"/>
        </p:xfrm>
        <a:graphic>
          <a:graphicData uri="http://schemas.openxmlformats.org/presentationml/2006/ole">
            <mc:AlternateContent xmlns:mc="http://schemas.openxmlformats.org/markup-compatibility/2006">
              <mc:Choice xmlns:v="urn:schemas-microsoft-com:vml" Requires="v">
                <p:oleObj spid="_x0000_s10" name="" r:id="rId16" imgW="1350010" imgH="904240" progId="Equation.3">
                  <p:embed/>
                </p:oleObj>
              </mc:Choice>
              <mc:Fallback>
                <p:oleObj name="" r:id="rId16" imgW="1350010" imgH="904240" progId="Equation.3">
                  <p:embed/>
                  <p:pic>
                    <p:nvPicPr>
                      <p:cNvPr id="0" name="Object 12"/>
                      <p:cNvPicPr/>
                      <p:nvPr/>
                    </p:nvPicPr>
                    <p:blipFill>
                      <a:blip r:embed="rId17"/>
                      <a:stretch>
                        <a:fillRect/>
                      </a:stretch>
                    </p:blipFill>
                    <p:spPr>
                      <a:xfrm>
                        <a:off x="8208010" y="3365025"/>
                        <a:ext cx="1219200" cy="815975"/>
                      </a:xfrm>
                      <a:prstGeom prst="rect">
                        <a:avLst/>
                      </a:prstGeom>
                      <a:noFill/>
                      <a:ln w="38100">
                        <a:noFill/>
                        <a:miter/>
                      </a:ln>
                    </p:spPr>
                  </p:pic>
                </p:oleObj>
              </mc:Fallback>
            </mc:AlternateContent>
          </a:graphicData>
        </a:graphic>
      </p:graphicFrame>
      <p:sp>
        <p:nvSpPr>
          <p:cNvPr id="53" name="Text Box 13"/>
          <p:cNvSpPr txBox="1"/>
          <p:nvPr/>
        </p:nvSpPr>
        <p:spPr>
          <a:xfrm>
            <a:off x="1965960" y="4250850"/>
            <a:ext cx="1066800" cy="457200"/>
          </a:xfrm>
          <a:prstGeom prst="rect">
            <a:avLst/>
          </a:prstGeom>
          <a:noFill/>
          <a:ln w="9525">
            <a:noFill/>
          </a:ln>
        </p:spPr>
        <p:txBody>
          <a:bodyPr anchor="t" anchorCtr="0">
            <a:spAutoFit/>
          </a:bodyPr>
          <a:lstStyle/>
          <a:p>
            <a:pPr>
              <a:spcBef>
                <a:spcPct val="50000"/>
              </a:spcBef>
            </a:pPr>
            <a:r>
              <a:rPr lang="zh-CN" altLang="en-US" sz="2400" b="1" dirty="0">
                <a:solidFill>
                  <a:srgbClr val="000000"/>
                </a:solidFill>
                <a:latin typeface="Times New Roman" panose="02020603050405020304" pitchFamily="18" charset="0"/>
                <a:ea typeface="宋体" panose="02010600030101010101" pitchFamily="2" charset="-122"/>
              </a:rPr>
              <a:t>所以</a:t>
            </a:r>
            <a:r>
              <a:rPr lang="en-US" altLang="zh-CN" sz="2400" b="1" dirty="0">
                <a:solidFill>
                  <a:srgbClr val="000000"/>
                </a:solidFill>
                <a:latin typeface="Times New Roman" panose="02020603050405020304" pitchFamily="18" charset="0"/>
                <a:ea typeface="宋体" panose="02010600030101010101" pitchFamily="2" charset="-122"/>
              </a:rPr>
              <a:t>,</a:t>
            </a:r>
            <a:endParaRPr lang="en-US" altLang="zh-CN" sz="2800" b="1" dirty="0">
              <a:solidFill>
                <a:srgbClr val="000000"/>
              </a:solidFill>
              <a:latin typeface="Times New Roman" panose="02020603050405020304" pitchFamily="18" charset="0"/>
              <a:ea typeface="宋体" panose="02010600030101010101" pitchFamily="2" charset="-122"/>
            </a:endParaRPr>
          </a:p>
        </p:txBody>
      </p:sp>
      <p:graphicFrame>
        <p:nvGraphicFramePr>
          <p:cNvPr id="54" name="Object 15"/>
          <p:cNvGraphicFramePr/>
          <p:nvPr/>
        </p:nvGraphicFramePr>
        <p:xfrm>
          <a:off x="4723448" y="4308000"/>
          <a:ext cx="1966912" cy="401638"/>
        </p:xfrm>
        <a:graphic>
          <a:graphicData uri="http://schemas.openxmlformats.org/presentationml/2006/ole">
            <mc:AlternateContent xmlns:mc="http://schemas.openxmlformats.org/markup-compatibility/2006">
              <mc:Choice xmlns:v="urn:schemas-microsoft-com:vml" Requires="v">
                <p:oleObj spid="_x0000_s11" name="" r:id="rId18" imgW="2172335" imgH="444500" progId="Equation.3">
                  <p:embed/>
                </p:oleObj>
              </mc:Choice>
              <mc:Fallback>
                <p:oleObj name="" r:id="rId18" imgW="2172335" imgH="444500" progId="Equation.3">
                  <p:embed/>
                  <p:pic>
                    <p:nvPicPr>
                      <p:cNvPr id="0" name="Object 15"/>
                      <p:cNvPicPr/>
                      <p:nvPr/>
                    </p:nvPicPr>
                    <p:blipFill>
                      <a:blip r:embed="rId19"/>
                      <a:stretch>
                        <a:fillRect/>
                      </a:stretch>
                    </p:blipFill>
                    <p:spPr>
                      <a:xfrm>
                        <a:off x="4723448" y="4308000"/>
                        <a:ext cx="1966912" cy="401638"/>
                      </a:xfrm>
                      <a:prstGeom prst="rect">
                        <a:avLst/>
                      </a:prstGeom>
                      <a:noFill/>
                      <a:ln w="38100">
                        <a:noFill/>
                        <a:miter/>
                      </a:ln>
                    </p:spPr>
                  </p:pic>
                </p:oleObj>
              </mc:Fallback>
            </mc:AlternateContent>
          </a:graphicData>
        </a:graphic>
      </p:graphicFrame>
      <p:graphicFrame>
        <p:nvGraphicFramePr>
          <p:cNvPr id="55" name="Object 16"/>
          <p:cNvGraphicFramePr/>
          <p:nvPr/>
        </p:nvGraphicFramePr>
        <p:xfrm>
          <a:off x="2019935" y="4950938"/>
          <a:ext cx="3516313" cy="969962"/>
        </p:xfrm>
        <a:graphic>
          <a:graphicData uri="http://schemas.openxmlformats.org/presentationml/2006/ole">
            <mc:AlternateContent xmlns:mc="http://schemas.openxmlformats.org/markup-compatibility/2006">
              <mc:Choice xmlns:v="urn:schemas-microsoft-com:vml" Requires="v">
                <p:oleObj spid="_x0000_s18" name="" r:id="rId20" imgW="3683000" imgH="1016000" progId="Equation.3">
                  <p:embed/>
                </p:oleObj>
              </mc:Choice>
              <mc:Fallback>
                <p:oleObj name="" r:id="rId20" imgW="3683000" imgH="1016000" progId="Equation.3">
                  <p:embed/>
                  <p:pic>
                    <p:nvPicPr>
                      <p:cNvPr id="0" name="Object 16"/>
                      <p:cNvPicPr/>
                      <p:nvPr/>
                    </p:nvPicPr>
                    <p:blipFill>
                      <a:blip r:embed="rId21"/>
                      <a:stretch>
                        <a:fillRect/>
                      </a:stretch>
                    </p:blipFill>
                    <p:spPr>
                      <a:xfrm>
                        <a:off x="2019935" y="4950938"/>
                        <a:ext cx="3516313" cy="969962"/>
                      </a:xfrm>
                      <a:prstGeom prst="rect">
                        <a:avLst/>
                      </a:prstGeom>
                      <a:noFill/>
                      <a:ln w="38100">
                        <a:noFill/>
                        <a:miter/>
                      </a:ln>
                    </p:spPr>
                  </p:pic>
                </p:oleObj>
              </mc:Fallback>
            </mc:AlternateContent>
          </a:graphicData>
        </a:graphic>
      </p:graphicFrame>
      <p:graphicFrame>
        <p:nvGraphicFramePr>
          <p:cNvPr id="56" name="Object 17"/>
          <p:cNvGraphicFramePr/>
          <p:nvPr/>
        </p:nvGraphicFramePr>
        <p:xfrm>
          <a:off x="5902960" y="4922363"/>
          <a:ext cx="3225800" cy="909637"/>
        </p:xfrm>
        <a:graphic>
          <a:graphicData uri="http://schemas.openxmlformats.org/presentationml/2006/ole">
            <mc:AlternateContent xmlns:mc="http://schemas.openxmlformats.org/markup-compatibility/2006">
              <mc:Choice xmlns:v="urn:schemas-microsoft-com:vml" Requires="v">
                <p:oleObj spid="_x0000_s19" name="" r:id="rId22" imgW="3378200" imgH="952500" progId="Equation.3">
                  <p:embed/>
                </p:oleObj>
              </mc:Choice>
              <mc:Fallback>
                <p:oleObj name="" r:id="rId22" imgW="3378200" imgH="952500" progId="Equation.3">
                  <p:embed/>
                  <p:pic>
                    <p:nvPicPr>
                      <p:cNvPr id="0" name="Object 17"/>
                      <p:cNvPicPr/>
                      <p:nvPr/>
                    </p:nvPicPr>
                    <p:blipFill>
                      <a:blip r:embed="rId23"/>
                      <a:stretch>
                        <a:fillRect/>
                      </a:stretch>
                    </p:blipFill>
                    <p:spPr>
                      <a:xfrm>
                        <a:off x="5902960" y="4922363"/>
                        <a:ext cx="3225800" cy="909637"/>
                      </a:xfrm>
                      <a:prstGeom prst="rect">
                        <a:avLst/>
                      </a:prstGeom>
                      <a:noFill/>
                      <a:ln w="38100">
                        <a:noFill/>
                        <a:miter/>
                      </a:ln>
                    </p:spPr>
                  </p:pic>
                </p:oleObj>
              </mc:Fallback>
            </mc:AlternateContent>
          </a:graphicData>
        </a:graphic>
      </p:graphicFrame>
      <p:sp>
        <p:nvSpPr>
          <p:cNvPr id="57" name="Text Box 18"/>
          <p:cNvSpPr txBox="1"/>
          <p:nvPr/>
        </p:nvSpPr>
        <p:spPr>
          <a:xfrm>
            <a:off x="1661160" y="702788"/>
            <a:ext cx="1219200" cy="519112"/>
          </a:xfrm>
          <a:prstGeom prst="rect">
            <a:avLst/>
          </a:prstGeom>
          <a:noFill/>
          <a:ln w="9525">
            <a:noFill/>
          </a:ln>
        </p:spPr>
        <p:txBody>
          <a:bodyPr anchor="t" anchorCtr="0">
            <a:spAutoFit/>
          </a:bodyPr>
          <a:lstStyle/>
          <a:p>
            <a:pPr>
              <a:spcBef>
                <a:spcPct val="50000"/>
              </a:spcBef>
            </a:pPr>
            <a:r>
              <a:rPr lang="zh-CN" altLang="en-US" sz="2800" b="1" dirty="0">
                <a:solidFill>
                  <a:srgbClr val="333399"/>
                </a:solidFill>
                <a:latin typeface="Times New Roman" panose="02020603050405020304" pitchFamily="18" charset="0"/>
                <a:ea typeface="黑体" panose="02010609060101010101" pitchFamily="49" charset="-122"/>
              </a:rPr>
              <a:t>注意：</a:t>
            </a:r>
            <a:endParaRPr lang="zh-CN" altLang="en-US" sz="2800" b="1" dirty="0">
              <a:solidFill>
                <a:srgbClr val="000000"/>
              </a:solidFill>
              <a:latin typeface="Times New Roman" panose="02020603050405020304" pitchFamily="18" charset="0"/>
              <a:ea typeface="宋体" panose="02010600030101010101" pitchFamily="2" charset="-122"/>
            </a:endParaRPr>
          </a:p>
        </p:txBody>
      </p:sp>
      <p:sp>
        <p:nvSpPr>
          <p:cNvPr id="58" name="Line 19"/>
          <p:cNvSpPr/>
          <p:nvPr/>
        </p:nvSpPr>
        <p:spPr>
          <a:xfrm>
            <a:off x="2118360" y="4041300"/>
            <a:ext cx="1295400" cy="0"/>
          </a:xfrm>
          <a:prstGeom prst="line">
            <a:avLst/>
          </a:prstGeom>
          <a:ln w="38100" cap="flat" cmpd="sng">
            <a:solidFill>
              <a:srgbClr val="FF3300"/>
            </a:solidFill>
            <a:prstDash val="solid"/>
            <a:round/>
            <a:headEnd type="none" w="med" len="med"/>
            <a:tailEnd type="none" w="med" len="med"/>
          </a:ln>
        </p:spPr>
      </p:sp>
      <p:sp>
        <p:nvSpPr>
          <p:cNvPr id="59" name="Line 20"/>
          <p:cNvSpPr/>
          <p:nvPr/>
        </p:nvSpPr>
        <p:spPr>
          <a:xfrm>
            <a:off x="3108960" y="4955700"/>
            <a:ext cx="3581400" cy="0"/>
          </a:xfrm>
          <a:prstGeom prst="line">
            <a:avLst/>
          </a:prstGeom>
          <a:ln w="38100" cap="flat" cmpd="sng">
            <a:solidFill>
              <a:srgbClr val="FF3300"/>
            </a:solidFill>
            <a:prstDash val="solid"/>
            <a:round/>
            <a:headEnd type="none" w="med" len="med"/>
            <a:tailEnd type="none" w="med" len="med"/>
          </a:ln>
        </p:spPr>
      </p:sp>
      <p:sp>
        <p:nvSpPr>
          <p:cNvPr id="60" name="Line 21"/>
          <p:cNvSpPr/>
          <p:nvPr/>
        </p:nvSpPr>
        <p:spPr>
          <a:xfrm>
            <a:off x="2042160" y="6098700"/>
            <a:ext cx="3505200" cy="0"/>
          </a:xfrm>
          <a:prstGeom prst="line">
            <a:avLst/>
          </a:prstGeom>
          <a:ln w="38100" cap="flat" cmpd="sng">
            <a:solidFill>
              <a:srgbClr val="FF3300"/>
            </a:solidFill>
            <a:prstDash val="solid"/>
            <a:round/>
            <a:headEnd type="none" w="med" len="med"/>
            <a:tailEnd type="none" w="med" len="med"/>
          </a:ln>
        </p:spPr>
      </p:sp>
      <p:graphicFrame>
        <p:nvGraphicFramePr>
          <p:cNvPr id="61" name="Object 14"/>
          <p:cNvGraphicFramePr>
            <a:graphicFrameLocks noChangeAspect="1"/>
          </p:cNvGraphicFramePr>
          <p:nvPr/>
        </p:nvGraphicFramePr>
        <p:xfrm>
          <a:off x="3042285" y="4079400"/>
          <a:ext cx="1504950" cy="815975"/>
        </p:xfrm>
        <a:graphic>
          <a:graphicData uri="http://schemas.openxmlformats.org/presentationml/2006/ole">
            <mc:AlternateContent xmlns:mc="http://schemas.openxmlformats.org/markup-compatibility/2006">
              <mc:Choice xmlns:v="urn:schemas-microsoft-com:vml" Requires="v">
                <p:oleObj spid="_x0000_s20" name="" r:id="rId24" imgW="1664335" imgH="902335" progId="Equation.3">
                  <p:embed/>
                </p:oleObj>
              </mc:Choice>
              <mc:Fallback>
                <p:oleObj name="" r:id="rId24" imgW="1664335" imgH="902335" progId="Equation.3">
                  <p:embed/>
                  <p:pic>
                    <p:nvPicPr>
                      <p:cNvPr id="0" name="Object 14"/>
                      <p:cNvPicPr/>
                      <p:nvPr/>
                    </p:nvPicPr>
                    <p:blipFill>
                      <a:blip r:embed="rId25"/>
                      <a:stretch>
                        <a:fillRect/>
                      </a:stretch>
                    </p:blipFill>
                    <p:spPr>
                      <a:xfrm>
                        <a:off x="3042285" y="4079400"/>
                        <a:ext cx="1504950" cy="815975"/>
                      </a:xfrm>
                      <a:prstGeom prst="rect">
                        <a:avLst/>
                      </a:prstGeom>
                      <a:noFill/>
                      <a:ln w="38100">
                        <a:noFill/>
                        <a:miter/>
                      </a:ln>
                    </p:spPr>
                  </p:pic>
                </p:oleObj>
              </mc:Fallback>
            </mc:AlternateContent>
          </a:graphicData>
        </a:graphic>
      </p:graphicFrame>
      <p:graphicFrame>
        <p:nvGraphicFramePr>
          <p:cNvPr id="62" name="对象 1"/>
          <p:cNvGraphicFramePr>
            <a:graphicFrameLocks noChangeAspect="1"/>
          </p:cNvGraphicFramePr>
          <p:nvPr/>
        </p:nvGraphicFramePr>
        <p:xfrm>
          <a:off x="2734310" y="3507900"/>
          <a:ext cx="1989138" cy="495300"/>
        </p:xfrm>
        <a:graphic>
          <a:graphicData uri="http://schemas.openxmlformats.org/presentationml/2006/ole">
            <mc:AlternateContent xmlns:mc="http://schemas.openxmlformats.org/markup-compatibility/2006">
              <mc:Choice xmlns:v="urn:schemas-microsoft-com:vml" Requires="v">
                <p:oleObj spid="_x0000_s21" name="" r:id="rId26" imgW="1017905" imgH="203835" progId="Equation.DSMT4">
                  <p:embed/>
                </p:oleObj>
              </mc:Choice>
              <mc:Fallback>
                <p:oleObj name="" r:id="rId26" imgW="1017905" imgH="203835" progId="Equation.DSMT4">
                  <p:embed/>
                  <p:pic>
                    <p:nvPicPr>
                      <p:cNvPr id="0" name="对象 1"/>
                      <p:cNvPicPr/>
                      <p:nvPr/>
                    </p:nvPicPr>
                    <p:blipFill>
                      <a:blip r:embed="rId27"/>
                      <a:stretch>
                        <a:fillRect/>
                      </a:stretch>
                    </p:blipFill>
                    <p:spPr>
                      <a:xfrm>
                        <a:off x="2734310" y="3507900"/>
                        <a:ext cx="1989138" cy="495300"/>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left)">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left)">
                                      <p:cBhvr>
                                        <p:cTn id="66" dur="500"/>
                                        <p:tgtEl>
                                          <p:spTgt spid="5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wipe(left)">
                                      <p:cBhvr>
                                        <p:cTn id="76" dur="500"/>
                                        <p:tgtEl>
                                          <p:spTgt spid="5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left)">
                                      <p:cBhvr>
                                        <p:cTn id="81" dur="500"/>
                                        <p:tgtEl>
                                          <p:spTgt spid="58"/>
                                        </p:tgtEl>
                                      </p:cBhvr>
                                    </p:animEffect>
                                  </p:childTnLst>
                                </p:cTn>
                              </p:par>
                            </p:childTnLst>
                          </p:cTn>
                        </p:par>
                        <p:par>
                          <p:cTn id="82" fill="hold">
                            <p:stCondLst>
                              <p:cond delay="500"/>
                            </p:stCondLst>
                            <p:childTnLst>
                              <p:par>
                                <p:cTn id="83" presetID="22" presetClass="entr" presetSubtype="8" fill="hold"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childTnLst>
                          </p:cTn>
                        </p:par>
                        <p:par>
                          <p:cTn id="86" fill="hold">
                            <p:stCondLst>
                              <p:cond delay="1000"/>
                            </p:stCondLst>
                            <p:childTnLst>
                              <p:par>
                                <p:cTn id="87" presetID="22" presetClass="entr" presetSubtype="8"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wipe(left)">
                                      <p:cBhvr>
                                        <p:cTn id="89" dur="500"/>
                                        <p:tgtEl>
                                          <p:spTgt spid="6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wipe(left)">
                                      <p:cBhvr>
                                        <p:cTn id="9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2" grpId="0"/>
      <p:bldP spid="14"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3" name="文本框 15394"/>
          <p:cNvSpPr txBox="1"/>
          <p:nvPr/>
        </p:nvSpPr>
        <p:spPr>
          <a:xfrm>
            <a:off x="1483360" y="773430"/>
            <a:ext cx="6829425" cy="517525"/>
          </a:xfrm>
          <a:prstGeom prst="rect">
            <a:avLst/>
          </a:prstGeom>
          <a:noFill/>
          <a:ln w="9525">
            <a:noFill/>
          </a:ln>
        </p:spPr>
        <p:txBody>
          <a:bodyPr anchor="t" anchorCtr="0">
            <a:spAutoFit/>
          </a:bodyPr>
          <a:lstStyle/>
          <a:p>
            <a:pPr>
              <a:spcBef>
                <a:spcPct val="50000"/>
              </a:spcBef>
            </a:pPr>
            <a:r>
              <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总结：利用定义</a:t>
            </a:r>
            <a:r>
              <a:rPr lang="en-US" altLang="zh-CN"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2</a:t>
            </a:r>
            <a:r>
              <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证明数列极限的一般步骤</a:t>
            </a:r>
            <a:endPar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endParaRPr>
          </a:p>
        </p:txBody>
      </p:sp>
      <p:graphicFrame>
        <p:nvGraphicFramePr>
          <p:cNvPr id="4" name="对象 -2147482393"/>
          <p:cNvGraphicFramePr>
            <a:graphicFrameLocks noChangeAspect="1"/>
          </p:cNvGraphicFramePr>
          <p:nvPr/>
        </p:nvGraphicFramePr>
        <p:xfrm>
          <a:off x="1824673" y="1560830"/>
          <a:ext cx="1685925" cy="546100"/>
        </p:xfrm>
        <a:graphic>
          <a:graphicData uri="http://schemas.openxmlformats.org/presentationml/2006/ole">
            <mc:AlternateContent xmlns:mc="http://schemas.openxmlformats.org/markup-compatibility/2006">
              <mc:Choice xmlns:v="urn:schemas-microsoft-com:vml" Requires="v">
                <p:oleObj spid="_x0000_s2" name="" r:id="rId2" imgW="864235" imgH="279400" progId="Equation.KSEE3">
                  <p:embed/>
                </p:oleObj>
              </mc:Choice>
              <mc:Fallback>
                <p:oleObj name="" r:id="rId2" imgW="864235" imgH="279400" progId="Equation.KSEE3">
                  <p:embed/>
                  <p:pic>
                    <p:nvPicPr>
                      <p:cNvPr id="0" name="对象 -2147482393"/>
                      <p:cNvPicPr/>
                      <p:nvPr/>
                    </p:nvPicPr>
                    <p:blipFill>
                      <a:blip r:embed="rId3"/>
                      <a:stretch>
                        <a:fillRect/>
                      </a:stretch>
                    </p:blipFill>
                    <p:spPr>
                      <a:xfrm>
                        <a:off x="1824673" y="1560830"/>
                        <a:ext cx="1685925" cy="546100"/>
                      </a:xfrm>
                      <a:prstGeom prst="rect">
                        <a:avLst/>
                      </a:prstGeom>
                      <a:noFill/>
                      <a:ln w="38100">
                        <a:noFill/>
                        <a:miter/>
                      </a:ln>
                    </p:spPr>
                  </p:pic>
                </p:oleObj>
              </mc:Fallback>
            </mc:AlternateContent>
          </a:graphicData>
        </a:graphic>
      </p:graphicFrame>
      <p:graphicFrame>
        <p:nvGraphicFramePr>
          <p:cNvPr id="5" name="对象 -2147482378"/>
          <p:cNvGraphicFramePr>
            <a:graphicFrameLocks noChangeAspect="1"/>
          </p:cNvGraphicFramePr>
          <p:nvPr/>
        </p:nvGraphicFramePr>
        <p:xfrm>
          <a:off x="3547110" y="1614805"/>
          <a:ext cx="984250" cy="438150"/>
        </p:xfrm>
        <a:graphic>
          <a:graphicData uri="http://schemas.openxmlformats.org/presentationml/2006/ole">
            <mc:AlternateContent xmlns:mc="http://schemas.openxmlformats.org/markup-compatibility/2006">
              <mc:Choice xmlns:v="urn:schemas-microsoft-com:vml" Requires="v">
                <p:oleObj spid="_x0000_s6" name="" r:id="rId4" imgW="500380" imgH="205105" progId="Equation.KSEE3">
                  <p:embed/>
                </p:oleObj>
              </mc:Choice>
              <mc:Fallback>
                <p:oleObj name="" r:id="rId4" imgW="500380" imgH="205105" progId="Equation.KSEE3">
                  <p:embed/>
                  <p:pic>
                    <p:nvPicPr>
                      <p:cNvPr id="0" name="对象 -2147482378"/>
                      <p:cNvPicPr/>
                      <p:nvPr/>
                    </p:nvPicPr>
                    <p:blipFill>
                      <a:blip r:embed="rId5"/>
                      <a:stretch>
                        <a:fillRect/>
                      </a:stretch>
                    </p:blipFill>
                    <p:spPr>
                      <a:xfrm>
                        <a:off x="3547110" y="1614805"/>
                        <a:ext cx="984250" cy="438150"/>
                      </a:xfrm>
                      <a:prstGeom prst="rect">
                        <a:avLst/>
                      </a:prstGeom>
                      <a:noFill/>
                      <a:ln w="38100">
                        <a:noFill/>
                        <a:miter/>
                      </a:ln>
                    </p:spPr>
                  </p:pic>
                </p:oleObj>
              </mc:Fallback>
            </mc:AlternateContent>
          </a:graphicData>
        </a:graphic>
      </p:graphicFrame>
      <p:graphicFrame>
        <p:nvGraphicFramePr>
          <p:cNvPr id="7" name="对象 -2147482391"/>
          <p:cNvGraphicFramePr>
            <a:graphicFrameLocks noChangeAspect="1"/>
          </p:cNvGraphicFramePr>
          <p:nvPr/>
        </p:nvGraphicFramePr>
        <p:xfrm>
          <a:off x="4585335" y="1605280"/>
          <a:ext cx="1243013" cy="457200"/>
        </p:xfrm>
        <a:graphic>
          <a:graphicData uri="http://schemas.openxmlformats.org/presentationml/2006/ole">
            <mc:AlternateContent xmlns:mc="http://schemas.openxmlformats.org/markup-compatibility/2006">
              <mc:Choice xmlns:v="urn:schemas-microsoft-com:vml" Requires="v">
                <p:oleObj spid="_x0000_s8" name="" r:id="rId6" imgW="622300" imgH="228600" progId="Equation.DSMT4">
                  <p:embed/>
                </p:oleObj>
              </mc:Choice>
              <mc:Fallback>
                <p:oleObj name="" r:id="rId6" imgW="622300" imgH="228600" progId="Equation.DSMT4">
                  <p:embed/>
                  <p:pic>
                    <p:nvPicPr>
                      <p:cNvPr id="0" name="对象 -2147482391"/>
                      <p:cNvPicPr/>
                      <p:nvPr/>
                    </p:nvPicPr>
                    <p:blipFill>
                      <a:blip r:embed="rId7"/>
                      <a:stretch>
                        <a:fillRect/>
                      </a:stretch>
                    </p:blipFill>
                    <p:spPr>
                      <a:xfrm>
                        <a:off x="4585335" y="1605280"/>
                        <a:ext cx="1243013" cy="457200"/>
                      </a:xfrm>
                      <a:prstGeom prst="rect">
                        <a:avLst/>
                      </a:prstGeom>
                      <a:noFill/>
                      <a:ln w="38100">
                        <a:noFill/>
                        <a:miter/>
                      </a:ln>
                    </p:spPr>
                  </p:pic>
                </p:oleObj>
              </mc:Fallback>
            </mc:AlternateContent>
          </a:graphicData>
        </a:graphic>
      </p:graphicFrame>
      <p:graphicFrame>
        <p:nvGraphicFramePr>
          <p:cNvPr id="9" name="对象 -2147482390"/>
          <p:cNvGraphicFramePr>
            <a:graphicFrameLocks noChangeAspect="1"/>
          </p:cNvGraphicFramePr>
          <p:nvPr/>
        </p:nvGraphicFramePr>
        <p:xfrm>
          <a:off x="5771198" y="1584643"/>
          <a:ext cx="3317875" cy="465137"/>
        </p:xfrm>
        <a:graphic>
          <a:graphicData uri="http://schemas.openxmlformats.org/presentationml/2006/ole">
            <mc:AlternateContent xmlns:mc="http://schemas.openxmlformats.org/markup-compatibility/2006">
              <mc:Choice xmlns:v="urn:schemas-microsoft-com:vml" Requires="v">
                <p:oleObj spid="_x0000_s10" name="" r:id="rId8" imgW="1816100" imgH="254000" progId="Equation.KSEE3">
                  <p:embed/>
                </p:oleObj>
              </mc:Choice>
              <mc:Fallback>
                <p:oleObj name="" r:id="rId8" imgW="1816100" imgH="254000" progId="Equation.KSEE3">
                  <p:embed/>
                  <p:pic>
                    <p:nvPicPr>
                      <p:cNvPr id="0" name="对象 -2147482390"/>
                      <p:cNvPicPr/>
                      <p:nvPr/>
                    </p:nvPicPr>
                    <p:blipFill>
                      <a:blip r:embed="rId9"/>
                      <a:stretch>
                        <a:fillRect/>
                      </a:stretch>
                    </p:blipFill>
                    <p:spPr>
                      <a:xfrm>
                        <a:off x="5771198" y="1584643"/>
                        <a:ext cx="3317875" cy="465137"/>
                      </a:xfrm>
                      <a:prstGeom prst="rect">
                        <a:avLst/>
                      </a:prstGeom>
                      <a:noFill/>
                      <a:ln w="38100">
                        <a:noFill/>
                        <a:miter/>
                      </a:ln>
                    </p:spPr>
                  </p:pic>
                </p:oleObj>
              </mc:Fallback>
            </mc:AlternateContent>
          </a:graphicData>
        </a:graphic>
      </p:graphicFrame>
      <p:graphicFrame>
        <p:nvGraphicFramePr>
          <p:cNvPr id="11" name="对象 -2147482377"/>
          <p:cNvGraphicFramePr>
            <a:graphicFrameLocks noChangeAspect="1"/>
          </p:cNvGraphicFramePr>
          <p:nvPr/>
        </p:nvGraphicFramePr>
        <p:xfrm>
          <a:off x="2537460" y="2357755"/>
          <a:ext cx="1751013" cy="530225"/>
        </p:xfrm>
        <a:graphic>
          <a:graphicData uri="http://schemas.openxmlformats.org/presentationml/2006/ole">
            <mc:AlternateContent xmlns:mc="http://schemas.openxmlformats.org/markup-compatibility/2006">
              <mc:Choice xmlns:v="urn:schemas-microsoft-com:vml" Requires="v">
                <p:oleObj spid="_x0000_s12" name="" r:id="rId10" imgW="838200" imgH="254000" progId="Equation.DSMT4">
                  <p:embed/>
                </p:oleObj>
              </mc:Choice>
              <mc:Fallback>
                <p:oleObj name="" r:id="rId10" imgW="838200" imgH="254000" progId="Equation.DSMT4">
                  <p:embed/>
                  <p:pic>
                    <p:nvPicPr>
                      <p:cNvPr id="0" name="对象 -2147482377"/>
                      <p:cNvPicPr/>
                      <p:nvPr/>
                    </p:nvPicPr>
                    <p:blipFill>
                      <a:blip r:embed="rId11"/>
                      <a:stretch>
                        <a:fillRect/>
                      </a:stretch>
                    </p:blipFill>
                    <p:spPr>
                      <a:xfrm>
                        <a:off x="2537460" y="2357755"/>
                        <a:ext cx="1751013" cy="530225"/>
                      </a:xfrm>
                      <a:prstGeom prst="rect">
                        <a:avLst/>
                      </a:prstGeom>
                      <a:noFill/>
                      <a:ln w="38100">
                        <a:noFill/>
                        <a:miter/>
                      </a:ln>
                    </p:spPr>
                  </p:pic>
                </p:oleObj>
              </mc:Fallback>
            </mc:AlternateContent>
          </a:graphicData>
        </a:graphic>
      </p:graphicFrame>
      <p:graphicFrame>
        <p:nvGraphicFramePr>
          <p:cNvPr id="13" name="对象 -2147482376"/>
          <p:cNvGraphicFramePr>
            <a:graphicFrameLocks noChangeAspect="1"/>
          </p:cNvGraphicFramePr>
          <p:nvPr/>
        </p:nvGraphicFramePr>
        <p:xfrm>
          <a:off x="2504123" y="3124518"/>
          <a:ext cx="5338762" cy="523875"/>
        </p:xfrm>
        <a:graphic>
          <a:graphicData uri="http://schemas.openxmlformats.org/presentationml/2006/ole">
            <mc:AlternateContent xmlns:mc="http://schemas.openxmlformats.org/markup-compatibility/2006">
              <mc:Choice xmlns:v="urn:schemas-microsoft-com:vml" Requires="v">
                <p:oleObj spid="_x0000_s14" name="" r:id="rId12" imgW="2578100" imgH="254000" progId="Equation.DSMT4">
                  <p:embed/>
                </p:oleObj>
              </mc:Choice>
              <mc:Fallback>
                <p:oleObj name="" r:id="rId12" imgW="2578100" imgH="254000" progId="Equation.DSMT4">
                  <p:embed/>
                  <p:pic>
                    <p:nvPicPr>
                      <p:cNvPr id="0" name="对象 -2147482376"/>
                      <p:cNvPicPr/>
                      <p:nvPr/>
                    </p:nvPicPr>
                    <p:blipFill>
                      <a:blip r:embed="rId13"/>
                      <a:stretch>
                        <a:fillRect/>
                      </a:stretch>
                    </p:blipFill>
                    <p:spPr>
                      <a:xfrm>
                        <a:off x="2504123" y="3124518"/>
                        <a:ext cx="5338762" cy="523875"/>
                      </a:xfrm>
                      <a:prstGeom prst="rect">
                        <a:avLst/>
                      </a:prstGeom>
                      <a:noFill/>
                      <a:ln w="38100">
                        <a:noFill/>
                        <a:miter/>
                      </a:ln>
                    </p:spPr>
                  </p:pic>
                </p:oleObj>
              </mc:Fallback>
            </mc:AlternateContent>
          </a:graphicData>
        </a:graphic>
      </p:graphicFrame>
      <p:graphicFrame>
        <p:nvGraphicFramePr>
          <p:cNvPr id="15" name="对象 -2147482376"/>
          <p:cNvGraphicFramePr>
            <a:graphicFrameLocks noChangeAspect="1"/>
          </p:cNvGraphicFramePr>
          <p:nvPr/>
        </p:nvGraphicFramePr>
        <p:xfrm>
          <a:off x="8021955" y="3202623"/>
          <a:ext cx="1785938" cy="446087"/>
        </p:xfrm>
        <a:graphic>
          <a:graphicData uri="http://schemas.openxmlformats.org/presentationml/2006/ole">
            <mc:AlternateContent xmlns:mc="http://schemas.openxmlformats.org/markup-compatibility/2006">
              <mc:Choice xmlns:v="urn:schemas-microsoft-com:vml" Requires="v">
                <p:oleObj spid="_x0000_s16" name="" r:id="rId14" imgW="864235" imgH="215900" progId="Equation.DSMT4">
                  <p:embed/>
                </p:oleObj>
              </mc:Choice>
              <mc:Fallback>
                <p:oleObj name="" r:id="rId14" imgW="864235" imgH="215900" progId="Equation.DSMT4">
                  <p:embed/>
                  <p:pic>
                    <p:nvPicPr>
                      <p:cNvPr id="0" name="对象 -2147482376"/>
                      <p:cNvPicPr/>
                      <p:nvPr/>
                    </p:nvPicPr>
                    <p:blipFill>
                      <a:blip r:embed="rId15"/>
                      <a:stretch>
                        <a:fillRect/>
                      </a:stretch>
                    </p:blipFill>
                    <p:spPr>
                      <a:xfrm>
                        <a:off x="8021955" y="3202623"/>
                        <a:ext cx="1785938" cy="446087"/>
                      </a:xfrm>
                      <a:prstGeom prst="rect">
                        <a:avLst/>
                      </a:prstGeom>
                      <a:noFill/>
                      <a:ln w="38100">
                        <a:noFill/>
                        <a:miter/>
                      </a:ln>
                    </p:spPr>
                  </p:pic>
                </p:oleObj>
              </mc:Fallback>
            </mc:AlternateContent>
          </a:graphicData>
        </a:graphic>
      </p:graphicFrame>
      <p:graphicFrame>
        <p:nvGraphicFramePr>
          <p:cNvPr id="18" name="对象 -2147482385"/>
          <p:cNvGraphicFramePr>
            <a:graphicFrameLocks noChangeAspect="1"/>
          </p:cNvGraphicFramePr>
          <p:nvPr/>
        </p:nvGraphicFramePr>
        <p:xfrm>
          <a:off x="2562860" y="3885248"/>
          <a:ext cx="3208338" cy="474662"/>
        </p:xfrm>
        <a:graphic>
          <a:graphicData uri="http://schemas.openxmlformats.org/presentationml/2006/ole">
            <mc:AlternateContent xmlns:mc="http://schemas.openxmlformats.org/markup-compatibility/2006">
              <mc:Choice xmlns:v="urn:schemas-microsoft-com:vml" Requires="v">
                <p:oleObj spid="_x0000_s19" name="" r:id="rId16" imgW="1459865" imgH="215900" progId="Equation.DSMT4">
                  <p:embed/>
                </p:oleObj>
              </mc:Choice>
              <mc:Fallback>
                <p:oleObj name="" r:id="rId16" imgW="1459865" imgH="215900" progId="Equation.DSMT4">
                  <p:embed/>
                  <p:pic>
                    <p:nvPicPr>
                      <p:cNvPr id="0" name="对象 -2147482385"/>
                      <p:cNvPicPr/>
                      <p:nvPr/>
                    </p:nvPicPr>
                    <p:blipFill>
                      <a:blip r:embed="rId17"/>
                      <a:stretch>
                        <a:fillRect/>
                      </a:stretch>
                    </p:blipFill>
                    <p:spPr>
                      <a:xfrm>
                        <a:off x="2562860" y="3885248"/>
                        <a:ext cx="3208338" cy="474662"/>
                      </a:xfrm>
                      <a:prstGeom prst="rect">
                        <a:avLst/>
                      </a:prstGeom>
                      <a:noFill/>
                      <a:ln w="38100">
                        <a:noFill/>
                        <a:miter/>
                      </a:ln>
                    </p:spPr>
                  </p:pic>
                </p:oleObj>
              </mc:Fallback>
            </mc:AlternateContent>
          </a:graphicData>
        </a:graphic>
      </p:graphicFrame>
      <p:graphicFrame>
        <p:nvGraphicFramePr>
          <p:cNvPr id="20" name="对象 -2147482385"/>
          <p:cNvGraphicFramePr>
            <a:graphicFrameLocks noChangeAspect="1"/>
          </p:cNvGraphicFramePr>
          <p:nvPr/>
        </p:nvGraphicFramePr>
        <p:xfrm>
          <a:off x="5842318" y="3885565"/>
          <a:ext cx="3965575" cy="557213"/>
        </p:xfrm>
        <a:graphic>
          <a:graphicData uri="http://schemas.openxmlformats.org/presentationml/2006/ole">
            <mc:AlternateContent xmlns:mc="http://schemas.openxmlformats.org/markup-compatibility/2006">
              <mc:Choice xmlns:v="urn:schemas-microsoft-com:vml" Requires="v">
                <p:oleObj spid="_x0000_s21" name="" r:id="rId18" imgW="1803400" imgH="254000" progId="Equation.DSMT4">
                  <p:embed/>
                </p:oleObj>
              </mc:Choice>
              <mc:Fallback>
                <p:oleObj name="" r:id="rId18" imgW="1803400" imgH="254000" progId="Equation.DSMT4">
                  <p:embed/>
                  <p:pic>
                    <p:nvPicPr>
                      <p:cNvPr id="0" name="对象 -2147482385"/>
                      <p:cNvPicPr/>
                      <p:nvPr/>
                    </p:nvPicPr>
                    <p:blipFill>
                      <a:blip r:embed="rId19"/>
                      <a:stretch>
                        <a:fillRect/>
                      </a:stretch>
                    </p:blipFill>
                    <p:spPr>
                      <a:xfrm>
                        <a:off x="5842318" y="3885565"/>
                        <a:ext cx="3965575" cy="557213"/>
                      </a:xfrm>
                      <a:prstGeom prst="rect">
                        <a:avLst/>
                      </a:prstGeom>
                      <a:noFill/>
                      <a:ln w="38100">
                        <a:noFill/>
                        <a:miter/>
                      </a:ln>
                    </p:spPr>
                  </p:pic>
                </p:oleObj>
              </mc:Fallback>
            </mc:AlternateContent>
          </a:graphicData>
        </a:graphic>
      </p:graphicFrame>
      <p:graphicFrame>
        <p:nvGraphicFramePr>
          <p:cNvPr id="22" name="对象 -2147482381"/>
          <p:cNvGraphicFramePr>
            <a:graphicFrameLocks noChangeAspect="1"/>
          </p:cNvGraphicFramePr>
          <p:nvPr/>
        </p:nvGraphicFramePr>
        <p:xfrm>
          <a:off x="2504440" y="4596765"/>
          <a:ext cx="3887788" cy="593725"/>
        </p:xfrm>
        <a:graphic>
          <a:graphicData uri="http://schemas.openxmlformats.org/presentationml/2006/ole">
            <mc:AlternateContent xmlns:mc="http://schemas.openxmlformats.org/markup-compatibility/2006">
              <mc:Choice xmlns:v="urn:schemas-microsoft-com:vml" Requires="v">
                <p:oleObj spid="_x0000_s23" name="" r:id="rId20" imgW="1828800" imgH="279400" progId="Equation.DSMT4">
                  <p:embed/>
                </p:oleObj>
              </mc:Choice>
              <mc:Fallback>
                <p:oleObj name="" r:id="rId20" imgW="1828800" imgH="279400" progId="Equation.DSMT4">
                  <p:embed/>
                  <p:pic>
                    <p:nvPicPr>
                      <p:cNvPr id="0" name="对象 -2147482381"/>
                      <p:cNvPicPr/>
                      <p:nvPr/>
                    </p:nvPicPr>
                    <p:blipFill>
                      <a:blip r:embed="rId21"/>
                      <a:stretch>
                        <a:fillRect/>
                      </a:stretch>
                    </p:blipFill>
                    <p:spPr>
                      <a:xfrm>
                        <a:off x="2504440" y="4596765"/>
                        <a:ext cx="3887788" cy="593725"/>
                      </a:xfrm>
                      <a:prstGeom prst="rect">
                        <a:avLst/>
                      </a:prstGeom>
                      <a:noFill/>
                      <a:ln w="38100">
                        <a:noFill/>
                        <a:miter/>
                      </a:ln>
                    </p:spPr>
                  </p:pic>
                </p:oleObj>
              </mc:Fallback>
            </mc:AlternateContent>
          </a:graphicData>
        </a:graphic>
      </p:graphicFrame>
      <p:sp>
        <p:nvSpPr>
          <p:cNvPr id="24" name="文本框 23"/>
          <p:cNvSpPr txBox="1"/>
          <p:nvPr/>
        </p:nvSpPr>
        <p:spPr>
          <a:xfrm>
            <a:off x="7757160" y="3229610"/>
            <a:ext cx="264795" cy="36830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latin typeface="宋体" panose="02010600030101010101" pitchFamily="2" charset="-122"/>
                <a:ea typeface="宋体" panose="02010600030101010101" pitchFamily="2" charset="-122"/>
              </a:rPr>
              <a:t>，</a:t>
            </a:r>
            <a:endParaRPr lang="zh-CN" altLang="en-US" sz="1800">
              <a:latin typeface="宋体" panose="02010600030101010101" pitchFamily="2" charset="-122"/>
              <a:ea typeface="宋体" panose="02010600030101010101" pitchFamily="2" charset="-122"/>
            </a:endParaRPr>
          </a:p>
        </p:txBody>
      </p:sp>
      <p:sp>
        <p:nvSpPr>
          <p:cNvPr id="25" name="文本框 24"/>
          <p:cNvSpPr txBox="1"/>
          <p:nvPr/>
        </p:nvSpPr>
        <p:spPr>
          <a:xfrm>
            <a:off x="4273550" y="2505710"/>
            <a:ext cx="153035" cy="368300"/>
          </a:xfrm>
          <a:prstGeom prst="rect">
            <a:avLst/>
          </a:prstGeom>
          <a:noFill/>
        </p:spPr>
        <p:txBody>
          <a:bodyPr wrap="square" rtlCol="0">
            <a:spAutoFit/>
          </a:bodyPr>
          <a:p>
            <a:r>
              <a:rPr lang="zh-CN" altLang="en-US"/>
              <a:t>；</a:t>
            </a:r>
            <a:endParaRPr lang="zh-CN" altLang="en-US"/>
          </a:p>
        </p:txBody>
      </p:sp>
      <p:sp>
        <p:nvSpPr>
          <p:cNvPr id="26" name="文本框 25"/>
          <p:cNvSpPr txBox="1"/>
          <p:nvPr/>
        </p:nvSpPr>
        <p:spPr>
          <a:xfrm>
            <a:off x="9741535" y="3299460"/>
            <a:ext cx="153035" cy="368300"/>
          </a:xfrm>
          <a:prstGeom prst="rect">
            <a:avLst/>
          </a:prstGeom>
          <a:noFill/>
        </p:spPr>
        <p:txBody>
          <a:bodyPr wrap="square" rtlCol="0">
            <a:spAutoFit/>
          </a:bodyPr>
          <a:p>
            <a:r>
              <a:rPr lang="zh-CN" altLang="en-US"/>
              <a:t>；</a:t>
            </a:r>
            <a:endParaRPr lang="zh-CN" altLang="en-US"/>
          </a:p>
        </p:txBody>
      </p:sp>
      <p:sp>
        <p:nvSpPr>
          <p:cNvPr id="27" name="文本框 26"/>
          <p:cNvSpPr txBox="1"/>
          <p:nvPr/>
        </p:nvSpPr>
        <p:spPr>
          <a:xfrm>
            <a:off x="9741535" y="4028440"/>
            <a:ext cx="153035" cy="368300"/>
          </a:xfrm>
          <a:prstGeom prst="rect">
            <a:avLst/>
          </a:prstGeom>
          <a:noFill/>
        </p:spPr>
        <p:txBody>
          <a:bodyPr wrap="square" rtlCol="0">
            <a:spAutoFit/>
          </a:bodyPr>
          <a:p>
            <a:r>
              <a:rPr lang="zh-CN" altLang="en-US"/>
              <a:t>；</a:t>
            </a:r>
            <a:endParaRPr lang="zh-CN" altLang="en-US"/>
          </a:p>
        </p:txBody>
      </p:sp>
      <p:sp>
        <p:nvSpPr>
          <p:cNvPr id="28" name="文本框 27"/>
          <p:cNvSpPr txBox="1"/>
          <p:nvPr/>
        </p:nvSpPr>
        <p:spPr>
          <a:xfrm>
            <a:off x="6174105" y="4489450"/>
            <a:ext cx="231140" cy="645160"/>
          </a:xfrm>
          <a:prstGeom prst="rect">
            <a:avLst/>
          </a:prstGeom>
          <a:noFill/>
        </p:spPr>
        <p:txBody>
          <a:bodyPr wrap="square" rtlCol="0">
            <a:spAutoFit/>
          </a:bodyPr>
          <a:p>
            <a:r>
              <a:rPr lang="en-US" altLang="zh-CN" sz="3600">
                <a:latin typeface="宋体" panose="02010600030101010101" pitchFamily="2" charset="-122"/>
                <a:ea typeface="宋体" panose="02010600030101010101" pitchFamily="2" charset="-122"/>
              </a:rPr>
              <a:t>.</a:t>
            </a:r>
            <a:endParaRPr lang="en-US" altLang="zh-CN" sz="36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 name="Text Box 4"/>
          <p:cNvSpPr txBox="1"/>
          <p:nvPr/>
        </p:nvSpPr>
        <p:spPr>
          <a:xfrm>
            <a:off x="1675765" y="1192532"/>
            <a:ext cx="1928813" cy="521970"/>
          </a:xfrm>
          <a:prstGeom prst="rect">
            <a:avLst/>
          </a:prstGeom>
          <a:noFill/>
          <a:ln w="9525">
            <a:noFill/>
          </a:ln>
        </p:spPr>
        <p:txBody>
          <a:bodyPr anchor="t" anchorCtr="0">
            <a:spAutoFit/>
          </a:bodyPr>
          <a:lstStyle/>
          <a:p>
            <a:pPr>
              <a:spcBef>
                <a:spcPct val="50000"/>
              </a:spcBef>
            </a:pPr>
            <a:r>
              <a:rPr lang="zh-CN" altLang="en-US" sz="2800" b="1" dirty="0">
                <a:solidFill>
                  <a:srgbClr val="000000"/>
                </a:solidFill>
                <a:latin typeface="Times New Roman" panose="02020603050405020304" pitchFamily="18" charset="0"/>
                <a:ea typeface="黑体" panose="02010609060101010101" pitchFamily="49" charset="-122"/>
              </a:rPr>
              <a:t>例</a:t>
            </a:r>
            <a:r>
              <a:rPr lang="en-US" altLang="zh-CN" sz="2800" b="1" dirty="0">
                <a:solidFill>
                  <a:srgbClr val="000000"/>
                </a:solidFill>
                <a:latin typeface="Times New Roman" panose="02020603050405020304" pitchFamily="18" charset="0"/>
                <a:ea typeface="黑体" panose="02010609060101010101" pitchFamily="49" charset="-122"/>
              </a:rPr>
              <a:t>1    </a:t>
            </a:r>
            <a:r>
              <a:rPr lang="zh-CN" altLang="en-US" sz="2800" dirty="0">
                <a:solidFill>
                  <a:srgbClr val="000000"/>
                </a:solidFill>
                <a:latin typeface="Times New Roman" panose="02020603050405020304" pitchFamily="18" charset="0"/>
                <a:ea typeface="黑体" panose="02010609060101010101" pitchFamily="49" charset="-122"/>
              </a:rPr>
              <a:t>已知</a:t>
            </a:r>
            <a:endParaRPr lang="zh-CN" altLang="en-US" sz="2800" dirty="0">
              <a:solidFill>
                <a:srgbClr val="000000"/>
              </a:solidFill>
              <a:latin typeface="Times New Roman" panose="02020603050405020304" pitchFamily="18" charset="0"/>
              <a:ea typeface="黑体" panose="02010609060101010101" pitchFamily="49" charset="-122"/>
            </a:endParaRPr>
          </a:p>
        </p:txBody>
      </p:sp>
      <p:graphicFrame>
        <p:nvGraphicFramePr>
          <p:cNvPr id="12" name="Object 5"/>
          <p:cNvGraphicFramePr/>
          <p:nvPr/>
        </p:nvGraphicFramePr>
        <p:xfrm>
          <a:off x="3475990" y="948057"/>
          <a:ext cx="2160588" cy="1035050"/>
        </p:xfrm>
        <a:graphic>
          <a:graphicData uri="http://schemas.openxmlformats.org/presentationml/2006/ole">
            <mc:AlternateContent xmlns:mc="http://schemas.openxmlformats.org/markup-compatibility/2006">
              <mc:Choice xmlns:v="urn:schemas-microsoft-com:vml" Requires="v">
                <p:oleObj spid="_x0000_s3" name="Equation" r:id="rId2" imgW="841375" imgH="445770" progId="Equation.DSMT4">
                  <p:embed/>
                </p:oleObj>
              </mc:Choice>
              <mc:Fallback>
                <p:oleObj name="Equation" r:id="rId2" imgW="841375" imgH="445770" progId="Equation.DSMT4">
                  <p:embed/>
                  <p:pic>
                    <p:nvPicPr>
                      <p:cNvPr id="0" name="Object 5"/>
                      <p:cNvPicPr/>
                      <p:nvPr/>
                    </p:nvPicPr>
                    <p:blipFill>
                      <a:blip r:embed="rId3"/>
                      <a:stretch>
                        <a:fillRect/>
                      </a:stretch>
                    </p:blipFill>
                    <p:spPr>
                      <a:xfrm>
                        <a:off x="3475990" y="948057"/>
                        <a:ext cx="2160588" cy="1035050"/>
                      </a:xfrm>
                      <a:prstGeom prst="rect">
                        <a:avLst/>
                      </a:prstGeom>
                      <a:noFill/>
                      <a:ln w="38100">
                        <a:noFill/>
                        <a:miter/>
                      </a:ln>
                    </p:spPr>
                  </p:pic>
                </p:oleObj>
              </mc:Fallback>
            </mc:AlternateContent>
          </a:graphicData>
        </a:graphic>
      </p:graphicFrame>
      <p:graphicFrame>
        <p:nvGraphicFramePr>
          <p:cNvPr id="13" name="Object 6"/>
          <p:cNvGraphicFramePr/>
          <p:nvPr/>
        </p:nvGraphicFramePr>
        <p:xfrm>
          <a:off x="5565140" y="1263970"/>
          <a:ext cx="4321175" cy="546100"/>
        </p:xfrm>
        <a:graphic>
          <a:graphicData uri="http://schemas.openxmlformats.org/presentationml/2006/ole">
            <mc:AlternateContent xmlns:mc="http://schemas.openxmlformats.org/markup-compatibility/2006">
              <mc:Choice xmlns:v="urn:schemas-microsoft-com:vml" Requires="v">
                <p:oleObj spid="_x0000_s4" name="" r:id="rId4" imgW="1601470" imgH="228600" progId="Equation.DSMT4">
                  <p:embed/>
                </p:oleObj>
              </mc:Choice>
              <mc:Fallback>
                <p:oleObj name="" r:id="rId4" imgW="1601470" imgH="228600" progId="Equation.DSMT4">
                  <p:embed/>
                  <p:pic>
                    <p:nvPicPr>
                      <p:cNvPr id="0" name="Object 6"/>
                      <p:cNvPicPr/>
                      <p:nvPr/>
                    </p:nvPicPr>
                    <p:blipFill>
                      <a:blip r:embed="rId5"/>
                      <a:stretch>
                        <a:fillRect/>
                      </a:stretch>
                    </p:blipFill>
                    <p:spPr>
                      <a:xfrm>
                        <a:off x="5565140" y="1263970"/>
                        <a:ext cx="4321175" cy="546100"/>
                      </a:xfrm>
                      <a:prstGeom prst="rect">
                        <a:avLst/>
                      </a:prstGeom>
                      <a:noFill/>
                      <a:ln w="38100">
                        <a:noFill/>
                        <a:miter/>
                      </a:ln>
                    </p:spPr>
                  </p:pic>
                </p:oleObj>
              </mc:Fallback>
            </mc:AlternateContent>
          </a:graphicData>
        </a:graphic>
      </p:graphicFrame>
      <p:graphicFrame>
        <p:nvGraphicFramePr>
          <p:cNvPr id="14" name="对象 66"/>
          <p:cNvGraphicFramePr/>
          <p:nvPr/>
        </p:nvGraphicFramePr>
        <p:xfrm>
          <a:off x="3340100" y="2058988"/>
          <a:ext cx="2144713" cy="857250"/>
        </p:xfrm>
        <a:graphic>
          <a:graphicData uri="http://schemas.openxmlformats.org/presentationml/2006/ole">
            <mc:AlternateContent xmlns:mc="http://schemas.openxmlformats.org/markup-compatibility/2006">
              <mc:Choice xmlns:v="urn:schemas-microsoft-com:vml" Requires="v">
                <p:oleObj spid="_x0000_s5" name="Equation" r:id="rId6" imgW="21640800" imgH="10668000" progId="Equation.DSMT4">
                  <p:embed/>
                </p:oleObj>
              </mc:Choice>
              <mc:Fallback>
                <p:oleObj name="Equation" r:id="rId6" imgW="21640800" imgH="10668000" progId="Equation.DSMT4">
                  <p:embed/>
                  <p:pic>
                    <p:nvPicPr>
                      <p:cNvPr id="0" name="对象 66"/>
                      <p:cNvPicPr/>
                      <p:nvPr/>
                    </p:nvPicPr>
                    <p:blipFill>
                      <a:blip r:embed="rId7"/>
                      <a:stretch>
                        <a:fillRect/>
                      </a:stretch>
                    </p:blipFill>
                    <p:spPr>
                      <a:xfrm>
                        <a:off x="3340100" y="2058988"/>
                        <a:ext cx="2144713" cy="857250"/>
                      </a:xfrm>
                      <a:prstGeom prst="rect">
                        <a:avLst/>
                      </a:prstGeom>
                      <a:noFill/>
                      <a:ln w="38100">
                        <a:noFill/>
                        <a:miter/>
                      </a:ln>
                    </p:spPr>
                  </p:pic>
                </p:oleObj>
              </mc:Fallback>
            </mc:AlternateContent>
          </a:graphicData>
        </a:graphic>
      </p:graphicFrame>
      <p:graphicFrame>
        <p:nvGraphicFramePr>
          <p:cNvPr id="15" name="对象 67"/>
          <p:cNvGraphicFramePr/>
          <p:nvPr/>
        </p:nvGraphicFramePr>
        <p:xfrm>
          <a:off x="5492115" y="2056132"/>
          <a:ext cx="1436688" cy="863600"/>
        </p:xfrm>
        <a:graphic>
          <a:graphicData uri="http://schemas.openxmlformats.org/presentationml/2006/ole">
            <mc:AlternateContent xmlns:mc="http://schemas.openxmlformats.org/markup-compatibility/2006">
              <mc:Choice xmlns:v="urn:schemas-microsoft-com:vml" Requires="v">
                <p:oleObj spid="_x0000_s6" name="" r:id="rId8" imgW="739775" imgH="421005" progId="Equation.3">
                  <p:embed/>
                </p:oleObj>
              </mc:Choice>
              <mc:Fallback>
                <p:oleObj name="" r:id="rId8" imgW="739775" imgH="421005" progId="Equation.3">
                  <p:embed/>
                  <p:pic>
                    <p:nvPicPr>
                      <p:cNvPr id="0" name="对象 67"/>
                      <p:cNvPicPr/>
                      <p:nvPr/>
                    </p:nvPicPr>
                    <p:blipFill>
                      <a:blip r:embed="rId9"/>
                      <a:stretch>
                        <a:fillRect/>
                      </a:stretch>
                    </p:blipFill>
                    <p:spPr>
                      <a:xfrm>
                        <a:off x="5492115" y="2056132"/>
                        <a:ext cx="1436688" cy="863600"/>
                      </a:xfrm>
                      <a:prstGeom prst="rect">
                        <a:avLst/>
                      </a:prstGeom>
                      <a:noFill/>
                      <a:ln w="38100">
                        <a:noFill/>
                        <a:miter/>
                      </a:ln>
                    </p:spPr>
                  </p:pic>
                </p:oleObj>
              </mc:Fallback>
            </mc:AlternateContent>
          </a:graphicData>
        </a:graphic>
      </p:graphicFrame>
      <p:graphicFrame>
        <p:nvGraphicFramePr>
          <p:cNvPr id="16" name="对象 68"/>
          <p:cNvGraphicFramePr/>
          <p:nvPr/>
        </p:nvGraphicFramePr>
        <p:xfrm>
          <a:off x="6942138" y="2062163"/>
          <a:ext cx="1133475" cy="850900"/>
        </p:xfrm>
        <a:graphic>
          <a:graphicData uri="http://schemas.openxmlformats.org/presentationml/2006/ole">
            <mc:AlternateContent xmlns:mc="http://schemas.openxmlformats.org/markup-compatibility/2006">
              <mc:Choice xmlns:v="urn:schemas-microsoft-com:vml" Requires="v">
                <p:oleObj spid="_x0000_s7" name="Equation" r:id="rId10" imgW="5181600" imgH="9448800" progId="Equation.DSMT4">
                  <p:embed/>
                </p:oleObj>
              </mc:Choice>
              <mc:Fallback>
                <p:oleObj name="Equation" r:id="rId10" imgW="5181600" imgH="9448800" progId="Equation.DSMT4">
                  <p:embed/>
                  <p:pic>
                    <p:nvPicPr>
                      <p:cNvPr id="0" name="对象 68"/>
                      <p:cNvPicPr/>
                      <p:nvPr/>
                    </p:nvPicPr>
                    <p:blipFill>
                      <a:blip r:embed="rId11"/>
                      <a:stretch>
                        <a:fillRect/>
                      </a:stretch>
                    </p:blipFill>
                    <p:spPr>
                      <a:xfrm>
                        <a:off x="6942138" y="2062163"/>
                        <a:ext cx="1133475" cy="850900"/>
                      </a:xfrm>
                      <a:prstGeom prst="rect">
                        <a:avLst/>
                      </a:prstGeom>
                      <a:noFill/>
                      <a:ln w="38100">
                        <a:noFill/>
                        <a:miter/>
                      </a:ln>
                    </p:spPr>
                  </p:pic>
                </p:oleObj>
              </mc:Fallback>
            </mc:AlternateContent>
          </a:graphicData>
        </a:graphic>
      </p:graphicFrame>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2" name="矩形 10"/>
          <p:cNvSpPr/>
          <p:nvPr/>
        </p:nvSpPr>
        <p:spPr>
          <a:xfrm>
            <a:off x="1405890" y="2188845"/>
            <a:ext cx="2644775" cy="521970"/>
          </a:xfrm>
          <a:prstGeom prst="rect">
            <a:avLst/>
          </a:prstGeom>
          <a:noFill/>
          <a:ln w="9525">
            <a:noFill/>
          </a:ln>
        </p:spPr>
        <p:txBody>
          <a:bodyPr wrap="square" anchor="t" anchorCtr="0">
            <a:spAutoFit/>
          </a:bodyPr>
          <a:lstStyle/>
          <a:p>
            <a:r>
              <a:rPr lang="zh-CN" altLang="en-US" sz="2800" b="1" dirty="0">
                <a:solidFill>
                  <a:srgbClr val="000000"/>
                </a:solidFill>
                <a:latin typeface="Times New Roman" panose="02020603050405020304" pitchFamily="18" charset="0"/>
                <a:ea typeface="楷体_GB2312" panose="02010609030101010101" pitchFamily="49" charset="-122"/>
              </a:rPr>
              <a:t>证明：</a:t>
            </a:r>
            <a:r>
              <a:rPr lang="en-US" altLang="zh-CN" sz="2800" dirty="0">
                <a:solidFill>
                  <a:srgbClr val="000000"/>
                </a:solidFill>
                <a:latin typeface="Times New Roman" panose="02020603050405020304" pitchFamily="18" charset="0"/>
                <a:ea typeface="楷体_GB2312" panose="02010609030101010101" pitchFamily="49" charset="-122"/>
              </a:rPr>
              <a:t>|</a:t>
            </a:r>
            <a:r>
              <a:rPr lang="en-US" altLang="zh-CN" sz="2800" i="1" dirty="0">
                <a:solidFill>
                  <a:srgbClr val="000000"/>
                </a:solidFill>
                <a:latin typeface="Times New Roman" panose="02020603050405020304" pitchFamily="18" charset="0"/>
                <a:ea typeface="楷体_GB2312" panose="02010609030101010101" pitchFamily="49" charset="-122"/>
              </a:rPr>
              <a:t>x</a:t>
            </a:r>
            <a:r>
              <a:rPr lang="en-US" altLang="zh-CN" sz="2800" i="1" baseline="-25000" dirty="0">
                <a:solidFill>
                  <a:srgbClr val="000000"/>
                </a:solidFill>
                <a:latin typeface="Times New Roman" panose="02020603050405020304" pitchFamily="18" charset="0"/>
                <a:ea typeface="楷体_GB2312" panose="02010609030101010101" pitchFamily="49" charset="-122"/>
              </a:rPr>
              <a:t>n</a:t>
            </a:r>
            <a:r>
              <a:rPr lang="en-US" altLang="zh-CN" sz="2800" dirty="0">
                <a:solidFill>
                  <a:srgbClr val="000000"/>
                </a:solidFill>
                <a:latin typeface="Times New Roman" panose="02020603050405020304" pitchFamily="18" charset="0"/>
                <a:ea typeface="楷体_GB2312" panose="02010609030101010101" pitchFamily="49" charset="-122"/>
                <a:sym typeface="Symbol" panose="05050102010706020507" pitchFamily="18" charset="2"/>
              </a:rPr>
              <a:t></a:t>
            </a:r>
            <a:r>
              <a:rPr lang="en-US" altLang="zh-CN" sz="2800" i="1" dirty="0">
                <a:solidFill>
                  <a:srgbClr val="000000"/>
                </a:solidFill>
                <a:latin typeface="Times New Roman" panose="02020603050405020304" pitchFamily="18" charset="0"/>
                <a:ea typeface="楷体_GB2312" panose="02010609030101010101" pitchFamily="49" charset="-122"/>
              </a:rPr>
              <a:t>a</a:t>
            </a:r>
            <a:r>
              <a:rPr lang="en-US" altLang="zh-CN" sz="2800" dirty="0">
                <a:solidFill>
                  <a:srgbClr val="000000"/>
                </a:solidFill>
                <a:latin typeface="Times New Roman" panose="02020603050405020304" pitchFamily="18" charset="0"/>
                <a:ea typeface="楷体_GB2312" panose="02010609030101010101" pitchFamily="49" charset="-122"/>
              </a:rPr>
              <a:t>|</a:t>
            </a:r>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33" name="矩形 3"/>
          <p:cNvSpPr/>
          <p:nvPr/>
        </p:nvSpPr>
        <p:spPr>
          <a:xfrm>
            <a:off x="1830388" y="3032444"/>
            <a:ext cx="5111750" cy="522287"/>
          </a:xfrm>
          <a:prstGeom prst="rect">
            <a:avLst/>
          </a:prstGeom>
          <a:noFill/>
          <a:ln w="9525">
            <a:noFill/>
          </a:ln>
        </p:spPr>
        <p:txBody>
          <a:bodyPr anchor="t" anchorCtr="0">
            <a:spAutoFit/>
          </a:bodyPr>
          <a:lstStyle/>
          <a:p>
            <a:r>
              <a:rPr lang="en-US" altLang="zh-CN" sz="2800"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i="1" dirty="0">
                <a:solidFill>
                  <a:srgbClr val="000000"/>
                </a:solidFill>
                <a:latin typeface="Symbol" panose="05050102010706020507" pitchFamily="18" charset="2"/>
                <a:ea typeface="宋体" panose="02010600030101010101" pitchFamily="2" charset="-122"/>
                <a:sym typeface="+mn-ea"/>
              </a:rPr>
              <a:t>e</a:t>
            </a:r>
            <a:r>
              <a:rPr lang="en-US" altLang="zh-CN" sz="2800" dirty="0">
                <a:solidFill>
                  <a:srgbClr val="000000"/>
                </a:solidFill>
                <a:latin typeface="Times New Roman" panose="02020603050405020304" pitchFamily="18" charset="0"/>
                <a:ea typeface="宋体" panose="02010600030101010101" pitchFamily="2" charset="-122"/>
                <a:sym typeface="+mn-ea"/>
              </a:rPr>
              <a:t> </a:t>
            </a:r>
            <a:r>
              <a:rPr lang="en-US" altLang="zh-CN" sz="2800"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dirty="0">
                <a:solidFill>
                  <a:srgbClr val="000000"/>
                </a:solidFill>
                <a:latin typeface="Times New Roman" panose="02020603050405020304" pitchFamily="18" charset="0"/>
                <a:ea typeface="宋体" panose="02010600030101010101" pitchFamily="2" charset="-122"/>
                <a:sym typeface="+mn-ea"/>
              </a:rPr>
              <a:t>0</a:t>
            </a:r>
            <a:r>
              <a:rPr lang="en-US" altLang="zh-CN" sz="2800"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zh-CN" altLang="zh-CN" sz="2800" dirty="0">
                <a:solidFill>
                  <a:srgbClr val="000000"/>
                </a:solidFill>
                <a:latin typeface="Times New Roman" panose="02020603050405020304" pitchFamily="18" charset="0"/>
                <a:ea typeface="宋体" panose="02010600030101010101" pitchFamily="2" charset="-122"/>
                <a:sym typeface="+mn-ea"/>
              </a:rPr>
              <a:t>为了使</a:t>
            </a:r>
            <a:r>
              <a:rPr lang="en-US" altLang="zh-CN" sz="2800" dirty="0">
                <a:solidFill>
                  <a:srgbClr val="000000"/>
                </a:solidFill>
                <a:latin typeface="Times New Roman" panose="02020603050405020304" pitchFamily="18" charset="0"/>
                <a:ea typeface="宋体" panose="02010600030101010101" pitchFamily="2" charset="-122"/>
                <a:sym typeface="+mn-ea"/>
              </a:rPr>
              <a:t>|</a:t>
            </a:r>
            <a:r>
              <a:rPr lang="en-US" altLang="zh-CN" sz="2800" i="1" dirty="0">
                <a:solidFill>
                  <a:srgbClr val="000000"/>
                </a:solidFill>
                <a:latin typeface="Times New Roman" panose="02020603050405020304" pitchFamily="18" charset="0"/>
                <a:ea typeface="宋体" panose="02010600030101010101" pitchFamily="2" charset="-122"/>
                <a:sym typeface="+mn-ea"/>
              </a:rPr>
              <a:t>x</a:t>
            </a:r>
            <a:r>
              <a:rPr lang="en-US" altLang="zh-CN" sz="2800" i="1" baseline="-25000" dirty="0">
                <a:solidFill>
                  <a:srgbClr val="000000"/>
                </a:solidFill>
                <a:latin typeface="Times New Roman" panose="02020603050405020304" pitchFamily="18" charset="0"/>
                <a:ea typeface="宋体" panose="02010600030101010101" pitchFamily="2" charset="-122"/>
                <a:sym typeface="+mn-ea"/>
              </a:rPr>
              <a:t>n</a:t>
            </a:r>
            <a:r>
              <a:rPr lang="en-US" altLang="zh-CN" sz="2800"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dirty="0">
                <a:solidFill>
                  <a:srgbClr val="000000"/>
                </a:solidFill>
                <a:latin typeface="Times New Roman" panose="02020603050405020304" pitchFamily="18" charset="0"/>
                <a:ea typeface="宋体" panose="02010600030101010101" pitchFamily="2" charset="-122"/>
                <a:sym typeface="+mn-ea"/>
              </a:rPr>
              <a:t>0|</a:t>
            </a:r>
            <a:r>
              <a:rPr lang="en-US" altLang="zh-CN" sz="2800"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i="1" dirty="0">
                <a:solidFill>
                  <a:srgbClr val="000000"/>
                </a:solidFill>
                <a:latin typeface="Symbol" panose="05050102010706020507" pitchFamily="18" charset="2"/>
                <a:ea typeface="宋体" panose="02010600030101010101" pitchFamily="2" charset="-122"/>
                <a:sym typeface="+mn-ea"/>
              </a:rPr>
              <a:t>e</a:t>
            </a:r>
            <a:r>
              <a:rPr lang="zh-CN" altLang="zh-CN" sz="2800" dirty="0">
                <a:solidFill>
                  <a:srgbClr val="000000"/>
                </a:solidFill>
                <a:latin typeface="Times New Roman" panose="02020603050405020304" pitchFamily="18" charset="0"/>
                <a:ea typeface="宋体" panose="02010600030101010101" pitchFamily="2" charset="-122"/>
                <a:sym typeface="+mn-ea"/>
              </a:rPr>
              <a:t>（设</a:t>
            </a:r>
            <a:r>
              <a:rPr lang="en-US" altLang="zh-CN" sz="2800" i="1"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dirty="0">
                <a:solidFill>
                  <a:srgbClr val="000000"/>
                </a:solidFill>
                <a:latin typeface="Times New Roman" panose="02020603050405020304" pitchFamily="18" charset="0"/>
                <a:ea typeface="宋体" panose="02010600030101010101" pitchFamily="2" charset="-122"/>
                <a:sym typeface="+mn-ea"/>
              </a:rPr>
              <a:t> &lt; 1</a:t>
            </a:r>
            <a:r>
              <a:rPr lang="zh-CN" altLang="zh-CN" sz="2800" dirty="0">
                <a:solidFill>
                  <a:srgbClr val="000000"/>
                </a:solidFill>
                <a:latin typeface="Times New Roman" panose="02020603050405020304" pitchFamily="18" charset="0"/>
                <a:ea typeface="宋体" panose="02010600030101010101" pitchFamily="2" charset="-122"/>
                <a:sym typeface="+mn-ea"/>
              </a:rPr>
              <a:t>）</a:t>
            </a:r>
            <a:endParaRPr lang="zh-CN" altLang="en-US" sz="2800" dirty="0">
              <a:solidFill>
                <a:srgbClr val="000000"/>
              </a:solidFill>
              <a:latin typeface="Times New Roman" panose="02020603050405020304" pitchFamily="18" charset="0"/>
              <a:ea typeface="楷体_GB2312" panose="02010609030101010101" pitchFamily="49" charset="-122"/>
              <a:sym typeface="+mn-ea"/>
            </a:endParaRPr>
          </a:p>
        </p:txBody>
      </p:sp>
      <p:graphicFrame>
        <p:nvGraphicFramePr>
          <p:cNvPr id="34" name="对象 68"/>
          <p:cNvGraphicFramePr/>
          <p:nvPr/>
        </p:nvGraphicFramePr>
        <p:xfrm>
          <a:off x="6966902" y="2882426"/>
          <a:ext cx="3487738" cy="904875"/>
        </p:xfrm>
        <a:graphic>
          <a:graphicData uri="http://schemas.openxmlformats.org/presentationml/2006/ole">
            <mc:AlternateContent xmlns:mc="http://schemas.openxmlformats.org/markup-compatibility/2006">
              <mc:Choice xmlns:v="urn:schemas-microsoft-com:vml" Requires="v">
                <p:oleObj spid="_x0000_s8" name="Equation" r:id="rId12" imgW="28041600" imgH="10058400" progId="Equation.DSMT4">
                  <p:embed/>
                </p:oleObj>
              </mc:Choice>
              <mc:Fallback>
                <p:oleObj name="Equation" r:id="rId12" imgW="28041600" imgH="10058400" progId="Equation.DSMT4">
                  <p:embed/>
                  <p:pic>
                    <p:nvPicPr>
                      <p:cNvPr id="0" name="对象 68"/>
                      <p:cNvPicPr/>
                      <p:nvPr/>
                    </p:nvPicPr>
                    <p:blipFill>
                      <a:blip r:embed="rId13"/>
                      <a:stretch>
                        <a:fillRect/>
                      </a:stretch>
                    </p:blipFill>
                    <p:spPr>
                      <a:xfrm>
                        <a:off x="6966902" y="2882426"/>
                        <a:ext cx="3487738" cy="904875"/>
                      </a:xfrm>
                      <a:prstGeom prst="rect">
                        <a:avLst/>
                      </a:prstGeom>
                      <a:noFill/>
                      <a:ln w="38100">
                        <a:noFill/>
                        <a:miter/>
                      </a:ln>
                    </p:spPr>
                  </p:pic>
                </p:oleObj>
              </mc:Fallback>
            </mc:AlternateContent>
          </a:graphicData>
        </a:graphic>
      </p:graphicFrame>
      <p:graphicFrame>
        <p:nvGraphicFramePr>
          <p:cNvPr id="35" name="对象 68"/>
          <p:cNvGraphicFramePr/>
          <p:nvPr/>
        </p:nvGraphicFramePr>
        <p:xfrm>
          <a:off x="1969452" y="3720148"/>
          <a:ext cx="2495550" cy="906463"/>
        </p:xfrm>
        <a:graphic>
          <a:graphicData uri="http://schemas.openxmlformats.org/presentationml/2006/ole">
            <mc:AlternateContent xmlns:mc="http://schemas.openxmlformats.org/markup-compatibility/2006">
              <mc:Choice xmlns:v="urn:schemas-microsoft-com:vml" Requires="v">
                <p:oleObj spid="_x0000_s9" name="Equation" r:id="rId14" imgW="29260800" imgH="10058400" progId="Equation.DSMT4">
                  <p:embed/>
                </p:oleObj>
              </mc:Choice>
              <mc:Fallback>
                <p:oleObj name="Equation" r:id="rId14" imgW="29260800" imgH="10058400" progId="Equation.DSMT4">
                  <p:embed/>
                  <p:pic>
                    <p:nvPicPr>
                      <p:cNvPr id="0" name="对象 68"/>
                      <p:cNvPicPr/>
                      <p:nvPr/>
                    </p:nvPicPr>
                    <p:blipFill>
                      <a:blip r:embed="rId15"/>
                      <a:stretch>
                        <a:fillRect/>
                      </a:stretch>
                    </p:blipFill>
                    <p:spPr>
                      <a:xfrm>
                        <a:off x="1969452" y="3720148"/>
                        <a:ext cx="2495550" cy="906463"/>
                      </a:xfrm>
                      <a:prstGeom prst="rect">
                        <a:avLst/>
                      </a:prstGeom>
                      <a:noFill/>
                      <a:ln w="38100">
                        <a:noFill/>
                        <a:miter/>
                      </a:ln>
                    </p:spPr>
                  </p:pic>
                </p:oleObj>
              </mc:Fallback>
            </mc:AlternateContent>
          </a:graphicData>
        </a:graphic>
      </p:graphicFrame>
      <p:graphicFrame>
        <p:nvGraphicFramePr>
          <p:cNvPr id="36" name="对象 68"/>
          <p:cNvGraphicFramePr/>
          <p:nvPr/>
        </p:nvGraphicFramePr>
        <p:xfrm>
          <a:off x="4560888" y="3867150"/>
          <a:ext cx="2651125" cy="439738"/>
        </p:xfrm>
        <a:graphic>
          <a:graphicData uri="http://schemas.openxmlformats.org/presentationml/2006/ole">
            <mc:AlternateContent xmlns:mc="http://schemas.openxmlformats.org/markup-compatibility/2006">
              <mc:Choice xmlns:v="urn:schemas-microsoft-com:vml" Requires="v">
                <p:oleObj spid="_x0000_s10" name="Equation" r:id="rId16" imgW="31089600" imgH="4876800" progId="Equation.DSMT4">
                  <p:embed/>
                </p:oleObj>
              </mc:Choice>
              <mc:Fallback>
                <p:oleObj name="Equation" r:id="rId16" imgW="31089600" imgH="4876800" progId="Equation.DSMT4">
                  <p:embed/>
                  <p:pic>
                    <p:nvPicPr>
                      <p:cNvPr id="0" name="对象 68"/>
                      <p:cNvPicPr/>
                      <p:nvPr/>
                    </p:nvPicPr>
                    <p:blipFill>
                      <a:blip r:embed="rId17"/>
                      <a:stretch>
                        <a:fillRect/>
                      </a:stretch>
                    </p:blipFill>
                    <p:spPr>
                      <a:xfrm>
                        <a:off x="4560888" y="3867150"/>
                        <a:ext cx="2651125" cy="439738"/>
                      </a:xfrm>
                      <a:prstGeom prst="rect">
                        <a:avLst/>
                      </a:prstGeom>
                      <a:noFill/>
                      <a:ln w="38100">
                        <a:noFill/>
                        <a:miter/>
                      </a:ln>
                    </p:spPr>
                  </p:pic>
                </p:oleObj>
              </mc:Fallback>
            </mc:AlternateContent>
          </a:graphicData>
        </a:graphic>
      </p:graphicFrame>
      <p:graphicFrame>
        <p:nvGraphicFramePr>
          <p:cNvPr id="39" name="对象 68"/>
          <p:cNvGraphicFramePr/>
          <p:nvPr/>
        </p:nvGraphicFramePr>
        <p:xfrm>
          <a:off x="4694396" y="4604068"/>
          <a:ext cx="2081212" cy="962025"/>
        </p:xfrm>
        <a:graphic>
          <a:graphicData uri="http://schemas.openxmlformats.org/presentationml/2006/ole">
            <mc:AlternateContent xmlns:mc="http://schemas.openxmlformats.org/markup-compatibility/2006">
              <mc:Choice xmlns:v="urn:schemas-microsoft-com:vml" Requires="v">
                <p:oleObj spid="_x0000_s11" name="Equation" r:id="rId18" imgW="24384000" imgH="10668000" progId="Equation.DSMT4">
                  <p:embed/>
                </p:oleObj>
              </mc:Choice>
              <mc:Fallback>
                <p:oleObj name="Equation" r:id="rId18" imgW="24384000" imgH="10668000" progId="Equation.DSMT4">
                  <p:embed/>
                  <p:pic>
                    <p:nvPicPr>
                      <p:cNvPr id="0" name="对象 68"/>
                      <p:cNvPicPr/>
                      <p:nvPr/>
                    </p:nvPicPr>
                    <p:blipFill>
                      <a:blip r:embed="rId19"/>
                      <a:stretch>
                        <a:fillRect/>
                      </a:stretch>
                    </p:blipFill>
                    <p:spPr>
                      <a:xfrm>
                        <a:off x="4694396" y="4604068"/>
                        <a:ext cx="2081212" cy="962025"/>
                      </a:xfrm>
                      <a:prstGeom prst="rect">
                        <a:avLst/>
                      </a:prstGeom>
                      <a:noFill/>
                      <a:ln w="38100">
                        <a:noFill/>
                        <a:miter/>
                      </a:ln>
                    </p:spPr>
                  </p:pic>
                </p:oleObj>
              </mc:Fallback>
            </mc:AlternateContent>
          </a:graphicData>
        </a:graphic>
      </p:graphicFrame>
      <p:graphicFrame>
        <p:nvGraphicFramePr>
          <p:cNvPr id="40" name="对象 68"/>
          <p:cNvGraphicFramePr/>
          <p:nvPr/>
        </p:nvGraphicFramePr>
        <p:xfrm>
          <a:off x="1969452" y="5566093"/>
          <a:ext cx="465455" cy="503239"/>
        </p:xfrm>
        <a:graphic>
          <a:graphicData uri="http://schemas.openxmlformats.org/presentationml/2006/ole">
            <mc:AlternateContent xmlns:mc="http://schemas.openxmlformats.org/markup-compatibility/2006">
              <mc:Choice xmlns:v="urn:schemas-microsoft-com:vml" Requires="v">
                <p:oleObj spid="_x0000_s18" name="Equation" r:id="rId20" imgW="4267200" imgH="4876800" progId="Equation.DSMT4">
                  <p:embed/>
                </p:oleObj>
              </mc:Choice>
              <mc:Fallback>
                <p:oleObj name="Equation" r:id="rId20" imgW="4267200" imgH="4876800" progId="Equation.DSMT4">
                  <p:embed/>
                  <p:pic>
                    <p:nvPicPr>
                      <p:cNvPr id="0" name="对象 68"/>
                      <p:cNvPicPr/>
                      <p:nvPr/>
                    </p:nvPicPr>
                    <p:blipFill>
                      <a:blip r:embed="rId21"/>
                      <a:stretch>
                        <a:fillRect/>
                      </a:stretch>
                    </p:blipFill>
                    <p:spPr>
                      <a:xfrm>
                        <a:off x="1969452" y="5566093"/>
                        <a:ext cx="465455" cy="503239"/>
                      </a:xfrm>
                      <a:prstGeom prst="rect">
                        <a:avLst/>
                      </a:prstGeom>
                      <a:noFill/>
                      <a:ln w="38100">
                        <a:noFill/>
                        <a:miter/>
                      </a:ln>
                    </p:spPr>
                  </p:pic>
                </p:oleObj>
              </mc:Fallback>
            </mc:AlternateContent>
          </a:graphicData>
        </a:graphic>
      </p:graphicFrame>
      <p:graphicFrame>
        <p:nvGraphicFramePr>
          <p:cNvPr id="43" name="对象 68"/>
          <p:cNvGraphicFramePr/>
          <p:nvPr/>
        </p:nvGraphicFramePr>
        <p:xfrm>
          <a:off x="2563733" y="5337493"/>
          <a:ext cx="2001837" cy="960438"/>
        </p:xfrm>
        <a:graphic>
          <a:graphicData uri="http://schemas.openxmlformats.org/presentationml/2006/ole">
            <mc:AlternateContent xmlns:mc="http://schemas.openxmlformats.org/markup-compatibility/2006">
              <mc:Choice xmlns:v="urn:schemas-microsoft-com:vml" Requires="v">
                <p:oleObj spid="_x0000_s19" name="Equation" r:id="rId22" imgW="23469600" imgH="10668000" progId="Equation.DSMT4">
                  <p:embed/>
                </p:oleObj>
              </mc:Choice>
              <mc:Fallback>
                <p:oleObj name="Equation" r:id="rId22" imgW="23469600" imgH="10668000" progId="Equation.DSMT4">
                  <p:embed/>
                  <p:pic>
                    <p:nvPicPr>
                      <p:cNvPr id="0" name="对象 68"/>
                      <p:cNvPicPr/>
                      <p:nvPr/>
                    </p:nvPicPr>
                    <p:blipFill>
                      <a:blip r:embed="rId23"/>
                      <a:stretch>
                        <a:fillRect/>
                      </a:stretch>
                    </p:blipFill>
                    <p:spPr>
                      <a:xfrm>
                        <a:off x="2563733" y="5337493"/>
                        <a:ext cx="2001837" cy="960438"/>
                      </a:xfrm>
                      <a:prstGeom prst="rect">
                        <a:avLst/>
                      </a:prstGeom>
                      <a:noFill/>
                      <a:ln w="38100">
                        <a:noFill/>
                        <a:miter/>
                      </a:ln>
                    </p:spPr>
                  </p:pic>
                </p:oleObj>
              </mc:Fallback>
            </mc:AlternateContent>
          </a:graphicData>
        </a:graphic>
      </p:graphicFrame>
      <p:sp>
        <p:nvSpPr>
          <p:cNvPr id="25" name="文本框 24"/>
          <p:cNvSpPr txBox="1"/>
          <p:nvPr/>
        </p:nvSpPr>
        <p:spPr>
          <a:xfrm>
            <a:off x="6631305" y="3065780"/>
            <a:ext cx="32956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3" name="Text Box 2"/>
          <p:cNvSpPr txBox="1"/>
          <p:nvPr/>
        </p:nvSpPr>
        <p:spPr>
          <a:xfrm>
            <a:off x="2049780" y="1269526"/>
            <a:ext cx="1219200" cy="521970"/>
          </a:xfrm>
          <a:prstGeom prst="rect">
            <a:avLst/>
          </a:prstGeom>
          <a:noFill/>
          <a:ln w="9525">
            <a:noFill/>
          </a:ln>
        </p:spPr>
        <p:txBody>
          <a:bodyPr anchor="t" anchorCtr="0">
            <a:spAutoFit/>
          </a:bodyPr>
          <a:lstStyle/>
          <a:p>
            <a:pPr>
              <a:spcBef>
                <a:spcPct val="50000"/>
              </a:spcBef>
            </a:pPr>
            <a:r>
              <a:rPr lang="zh-CN" altLang="en-US" sz="2800" b="1" dirty="0">
                <a:solidFill>
                  <a:srgbClr val="000000"/>
                </a:solidFill>
                <a:latin typeface="Times New Roman" panose="02020603050405020304" pitchFamily="18" charset="0"/>
                <a:ea typeface="黑体" panose="02010609060101010101" pitchFamily="49" charset="-122"/>
              </a:rPr>
              <a:t>例</a:t>
            </a:r>
            <a:r>
              <a:rPr lang="en-US" altLang="zh-CN" sz="2800" b="1" dirty="0">
                <a:solidFill>
                  <a:srgbClr val="000000"/>
                </a:solidFill>
                <a:latin typeface="Times New Roman" panose="02020603050405020304" pitchFamily="18" charset="0"/>
                <a:ea typeface="黑体" panose="02010609060101010101" pitchFamily="49" charset="-122"/>
              </a:rPr>
              <a:t>3</a:t>
            </a:r>
            <a:endParaRPr lang="en-US" altLang="zh-CN" sz="2800" b="1" dirty="0">
              <a:solidFill>
                <a:srgbClr val="000000"/>
              </a:solidFill>
              <a:latin typeface="Times New Roman" panose="02020603050405020304" pitchFamily="18" charset="0"/>
              <a:ea typeface="黑体" panose="02010609060101010101" pitchFamily="49" charset="-122"/>
            </a:endParaRPr>
          </a:p>
        </p:txBody>
      </p:sp>
      <p:graphicFrame>
        <p:nvGraphicFramePr>
          <p:cNvPr id="4" name="Object 3"/>
          <p:cNvGraphicFramePr/>
          <p:nvPr/>
        </p:nvGraphicFramePr>
        <p:xfrm>
          <a:off x="2989580" y="1231426"/>
          <a:ext cx="4241800" cy="633412"/>
        </p:xfrm>
        <a:graphic>
          <a:graphicData uri="http://schemas.openxmlformats.org/presentationml/2006/ole">
            <mc:AlternateContent xmlns:mc="http://schemas.openxmlformats.org/markup-compatibility/2006">
              <mc:Choice xmlns:v="urn:schemas-microsoft-com:vml" Requires="v">
                <p:oleObj spid="_x0000_s2" name="" r:id="rId2" imgW="4239895" imgH="635000" progId="Equation.3">
                  <p:embed/>
                </p:oleObj>
              </mc:Choice>
              <mc:Fallback>
                <p:oleObj name="" r:id="rId2" imgW="4239895" imgH="635000" progId="Equation.3">
                  <p:embed/>
                  <p:pic>
                    <p:nvPicPr>
                      <p:cNvPr id="0" name="Object 3"/>
                      <p:cNvPicPr/>
                      <p:nvPr/>
                    </p:nvPicPr>
                    <p:blipFill>
                      <a:blip r:embed="rId3"/>
                      <a:stretch>
                        <a:fillRect/>
                      </a:stretch>
                    </p:blipFill>
                    <p:spPr>
                      <a:xfrm>
                        <a:off x="2989580" y="1231426"/>
                        <a:ext cx="4241800" cy="633412"/>
                      </a:xfrm>
                      <a:prstGeom prst="rect">
                        <a:avLst/>
                      </a:prstGeom>
                      <a:noFill/>
                      <a:ln w="38100">
                        <a:noFill/>
                        <a:miter/>
                      </a:ln>
                    </p:spPr>
                  </p:pic>
                </p:oleObj>
              </mc:Fallback>
            </mc:AlternateContent>
          </a:graphicData>
        </a:graphic>
      </p:graphicFrame>
      <p:sp>
        <p:nvSpPr>
          <p:cNvPr id="5" name="Text Box 4"/>
          <p:cNvSpPr txBox="1"/>
          <p:nvPr/>
        </p:nvSpPr>
        <p:spPr>
          <a:xfrm>
            <a:off x="1671955" y="2093595"/>
            <a:ext cx="1254125" cy="521970"/>
          </a:xfrm>
          <a:prstGeom prst="rect">
            <a:avLst/>
          </a:prstGeom>
          <a:noFill/>
          <a:ln w="9525">
            <a:noFill/>
          </a:ln>
        </p:spPr>
        <p:txBody>
          <a:bodyPr wrap="square" anchor="t" anchorCtr="0">
            <a:spAutoFit/>
          </a:bodyPr>
          <a:lstStyle/>
          <a:p>
            <a:pPr>
              <a:spcBef>
                <a:spcPct val="50000"/>
              </a:spcBef>
            </a:pPr>
            <a:r>
              <a:rPr lang="zh-CN" altLang="en-US" sz="2800" dirty="0">
                <a:solidFill>
                  <a:srgbClr val="000000"/>
                </a:solidFill>
                <a:latin typeface="Times New Roman" panose="02020603050405020304" pitchFamily="18" charset="0"/>
                <a:ea typeface="黑体" panose="02010609060101010101" pitchFamily="49" charset="-122"/>
              </a:rPr>
              <a:t>证明：</a:t>
            </a:r>
            <a:endParaRPr lang="zh-CN" altLang="en-US" sz="2800" dirty="0">
              <a:solidFill>
                <a:srgbClr val="000000"/>
              </a:solidFill>
              <a:latin typeface="Times New Roman" panose="02020603050405020304" pitchFamily="18" charset="0"/>
              <a:ea typeface="宋体" panose="02010600030101010101" pitchFamily="2" charset="-122"/>
            </a:endParaRPr>
          </a:p>
        </p:txBody>
      </p:sp>
      <p:graphicFrame>
        <p:nvGraphicFramePr>
          <p:cNvPr id="6" name="Object 5"/>
          <p:cNvGraphicFramePr/>
          <p:nvPr/>
        </p:nvGraphicFramePr>
        <p:xfrm>
          <a:off x="2830830" y="2155351"/>
          <a:ext cx="1504950" cy="403225"/>
        </p:xfrm>
        <a:graphic>
          <a:graphicData uri="http://schemas.openxmlformats.org/presentationml/2006/ole">
            <mc:AlternateContent xmlns:mc="http://schemas.openxmlformats.org/markup-compatibility/2006">
              <mc:Choice xmlns:v="urn:schemas-microsoft-com:vml" Requires="v">
                <p:oleObj spid="_x0000_s7" name="" r:id="rId4" imgW="1651635" imgH="444500" progId="Equation.3">
                  <p:embed/>
                </p:oleObj>
              </mc:Choice>
              <mc:Fallback>
                <p:oleObj name="" r:id="rId4" imgW="1651635" imgH="444500" progId="Equation.3">
                  <p:embed/>
                  <p:pic>
                    <p:nvPicPr>
                      <p:cNvPr id="0" name="Object 5"/>
                      <p:cNvPicPr/>
                      <p:nvPr/>
                    </p:nvPicPr>
                    <p:blipFill>
                      <a:blip r:embed="rId5"/>
                      <a:stretch>
                        <a:fillRect/>
                      </a:stretch>
                    </p:blipFill>
                    <p:spPr>
                      <a:xfrm>
                        <a:off x="2830830" y="2155351"/>
                        <a:ext cx="1504950" cy="403225"/>
                      </a:xfrm>
                      <a:prstGeom prst="rect">
                        <a:avLst/>
                      </a:prstGeom>
                      <a:noFill/>
                      <a:ln w="38100">
                        <a:noFill/>
                        <a:miter/>
                      </a:ln>
                    </p:spPr>
                  </p:pic>
                </p:oleObj>
              </mc:Fallback>
            </mc:AlternateContent>
          </a:graphicData>
        </a:graphic>
      </p:graphicFrame>
      <p:graphicFrame>
        <p:nvGraphicFramePr>
          <p:cNvPr id="8" name="Object 6"/>
          <p:cNvGraphicFramePr/>
          <p:nvPr/>
        </p:nvGraphicFramePr>
        <p:xfrm>
          <a:off x="4929505" y="2937988"/>
          <a:ext cx="2378075" cy="527050"/>
        </p:xfrm>
        <a:graphic>
          <a:graphicData uri="http://schemas.openxmlformats.org/presentationml/2006/ole">
            <mc:AlternateContent xmlns:mc="http://schemas.openxmlformats.org/markup-compatibility/2006">
              <mc:Choice xmlns:v="urn:schemas-microsoft-com:vml" Requires="v">
                <p:oleObj spid="_x0000_s9" name="" r:id="rId6" imgW="2627630" imgH="584200" progId="Equation.3">
                  <p:embed/>
                </p:oleObj>
              </mc:Choice>
              <mc:Fallback>
                <p:oleObj name="" r:id="rId6" imgW="2627630" imgH="584200" progId="Equation.3">
                  <p:embed/>
                  <p:pic>
                    <p:nvPicPr>
                      <p:cNvPr id="0" name="Object 6"/>
                      <p:cNvPicPr/>
                      <p:nvPr/>
                    </p:nvPicPr>
                    <p:blipFill>
                      <a:blip r:embed="rId7"/>
                      <a:stretch>
                        <a:fillRect/>
                      </a:stretch>
                    </p:blipFill>
                    <p:spPr>
                      <a:xfrm>
                        <a:off x="4929505" y="2937988"/>
                        <a:ext cx="2378075" cy="527050"/>
                      </a:xfrm>
                      <a:prstGeom prst="rect">
                        <a:avLst/>
                      </a:prstGeom>
                      <a:noFill/>
                      <a:ln w="38100">
                        <a:noFill/>
                        <a:miter/>
                      </a:ln>
                    </p:spPr>
                  </p:pic>
                </p:oleObj>
              </mc:Fallback>
            </mc:AlternateContent>
          </a:graphicData>
        </a:graphic>
      </p:graphicFrame>
      <p:graphicFrame>
        <p:nvGraphicFramePr>
          <p:cNvPr id="10" name="Object 7"/>
          <p:cNvGraphicFramePr/>
          <p:nvPr/>
        </p:nvGraphicFramePr>
        <p:xfrm>
          <a:off x="7617143" y="2991963"/>
          <a:ext cx="1747837" cy="434975"/>
        </p:xfrm>
        <a:graphic>
          <a:graphicData uri="http://schemas.openxmlformats.org/presentationml/2006/ole">
            <mc:AlternateContent xmlns:mc="http://schemas.openxmlformats.org/markup-compatibility/2006">
              <mc:Choice xmlns:v="urn:schemas-microsoft-com:vml" Requires="v">
                <p:oleObj spid="_x0000_s11" name="" r:id="rId8" imgW="1931035" imgH="482600" progId="Equation.3">
                  <p:embed/>
                </p:oleObj>
              </mc:Choice>
              <mc:Fallback>
                <p:oleObj name="" r:id="rId8" imgW="1931035" imgH="482600" progId="Equation.3">
                  <p:embed/>
                  <p:pic>
                    <p:nvPicPr>
                      <p:cNvPr id="0" name="Object 7"/>
                      <p:cNvPicPr/>
                      <p:nvPr/>
                    </p:nvPicPr>
                    <p:blipFill>
                      <a:blip r:embed="rId9"/>
                      <a:stretch>
                        <a:fillRect/>
                      </a:stretch>
                    </p:blipFill>
                    <p:spPr>
                      <a:xfrm>
                        <a:off x="7617143" y="2991963"/>
                        <a:ext cx="1747837" cy="434975"/>
                      </a:xfrm>
                      <a:prstGeom prst="rect">
                        <a:avLst/>
                      </a:prstGeom>
                      <a:noFill/>
                      <a:ln w="38100">
                        <a:noFill/>
                        <a:miter/>
                      </a:ln>
                    </p:spPr>
                  </p:pic>
                </p:oleObj>
              </mc:Fallback>
            </mc:AlternateContent>
          </a:graphicData>
        </a:graphic>
      </p:graphicFrame>
      <p:graphicFrame>
        <p:nvGraphicFramePr>
          <p:cNvPr id="12" name="Object 8"/>
          <p:cNvGraphicFramePr/>
          <p:nvPr/>
        </p:nvGraphicFramePr>
        <p:xfrm>
          <a:off x="4929505" y="3776188"/>
          <a:ext cx="1868488" cy="877888"/>
        </p:xfrm>
        <a:graphic>
          <a:graphicData uri="http://schemas.openxmlformats.org/presentationml/2006/ole">
            <mc:AlternateContent xmlns:mc="http://schemas.openxmlformats.org/markup-compatibility/2006">
              <mc:Choice xmlns:v="urn:schemas-microsoft-com:vml" Requires="v">
                <p:oleObj spid="_x0000_s13" name="" r:id="rId10" imgW="1043940" imgH="445770" progId="Equation.3">
                  <p:embed/>
                </p:oleObj>
              </mc:Choice>
              <mc:Fallback>
                <p:oleObj name="" r:id="rId10" imgW="1043940" imgH="445770" progId="Equation.3">
                  <p:embed/>
                  <p:pic>
                    <p:nvPicPr>
                      <p:cNvPr id="0" name="Object 8"/>
                      <p:cNvPicPr/>
                      <p:nvPr/>
                    </p:nvPicPr>
                    <p:blipFill>
                      <a:blip r:embed="rId11"/>
                      <a:stretch>
                        <a:fillRect/>
                      </a:stretch>
                    </p:blipFill>
                    <p:spPr>
                      <a:xfrm>
                        <a:off x="4929505" y="3776188"/>
                        <a:ext cx="1868488" cy="877888"/>
                      </a:xfrm>
                      <a:prstGeom prst="rect">
                        <a:avLst/>
                      </a:prstGeom>
                      <a:noFill/>
                      <a:ln w="38100">
                        <a:noFill/>
                        <a:miter/>
                      </a:ln>
                    </p:spPr>
                  </p:pic>
                </p:oleObj>
              </mc:Fallback>
            </mc:AlternateContent>
          </a:graphicData>
        </a:graphic>
      </p:graphicFrame>
      <p:graphicFrame>
        <p:nvGraphicFramePr>
          <p:cNvPr id="14" name="Object 9"/>
          <p:cNvGraphicFramePr/>
          <p:nvPr/>
        </p:nvGraphicFramePr>
        <p:xfrm>
          <a:off x="7093268" y="3998438"/>
          <a:ext cx="1966912" cy="401638"/>
        </p:xfrm>
        <a:graphic>
          <a:graphicData uri="http://schemas.openxmlformats.org/presentationml/2006/ole">
            <mc:AlternateContent xmlns:mc="http://schemas.openxmlformats.org/markup-compatibility/2006">
              <mc:Choice xmlns:v="urn:schemas-microsoft-com:vml" Requires="v">
                <p:oleObj spid="_x0000_s15" name="" r:id="rId12" imgW="2172335" imgH="444500" progId="Equation.3">
                  <p:embed/>
                </p:oleObj>
              </mc:Choice>
              <mc:Fallback>
                <p:oleObj name="" r:id="rId12" imgW="2172335" imgH="444500" progId="Equation.3">
                  <p:embed/>
                  <p:pic>
                    <p:nvPicPr>
                      <p:cNvPr id="0" name="Object 9"/>
                      <p:cNvPicPr/>
                      <p:nvPr/>
                    </p:nvPicPr>
                    <p:blipFill>
                      <a:blip r:embed="rId13"/>
                      <a:stretch>
                        <a:fillRect/>
                      </a:stretch>
                    </p:blipFill>
                    <p:spPr>
                      <a:xfrm>
                        <a:off x="7093268" y="3998438"/>
                        <a:ext cx="1966912" cy="401638"/>
                      </a:xfrm>
                      <a:prstGeom prst="rect">
                        <a:avLst/>
                      </a:prstGeom>
                      <a:noFill/>
                      <a:ln w="38100">
                        <a:noFill/>
                        <a:miter/>
                      </a:ln>
                    </p:spPr>
                  </p:pic>
                </p:oleObj>
              </mc:Fallback>
            </mc:AlternateContent>
          </a:graphicData>
        </a:graphic>
      </p:graphicFrame>
      <p:graphicFrame>
        <p:nvGraphicFramePr>
          <p:cNvPr id="16" name="Object 10"/>
          <p:cNvGraphicFramePr/>
          <p:nvPr/>
        </p:nvGraphicFramePr>
        <p:xfrm>
          <a:off x="2892743" y="4965226"/>
          <a:ext cx="2389187" cy="557212"/>
        </p:xfrm>
        <a:graphic>
          <a:graphicData uri="http://schemas.openxmlformats.org/presentationml/2006/ole">
            <mc:AlternateContent xmlns:mc="http://schemas.openxmlformats.org/markup-compatibility/2006">
              <mc:Choice xmlns:v="urn:schemas-microsoft-com:vml" Requires="v">
                <p:oleObj spid="_x0000_s18" name="" r:id="rId14" imgW="2500630" imgH="584200" progId="Equation.3">
                  <p:embed/>
                </p:oleObj>
              </mc:Choice>
              <mc:Fallback>
                <p:oleObj name="" r:id="rId14" imgW="2500630" imgH="584200" progId="Equation.3">
                  <p:embed/>
                  <p:pic>
                    <p:nvPicPr>
                      <p:cNvPr id="0" name="Object 10"/>
                      <p:cNvPicPr/>
                      <p:nvPr/>
                    </p:nvPicPr>
                    <p:blipFill>
                      <a:blip r:embed="rId15"/>
                      <a:stretch>
                        <a:fillRect/>
                      </a:stretch>
                    </p:blipFill>
                    <p:spPr>
                      <a:xfrm>
                        <a:off x="2892743" y="4965226"/>
                        <a:ext cx="2389187" cy="557212"/>
                      </a:xfrm>
                      <a:prstGeom prst="rect">
                        <a:avLst/>
                      </a:prstGeom>
                      <a:noFill/>
                      <a:ln w="38100">
                        <a:noFill/>
                        <a:miter/>
                      </a:ln>
                    </p:spPr>
                  </p:pic>
                </p:oleObj>
              </mc:Fallback>
            </mc:AlternateContent>
          </a:graphicData>
        </a:graphic>
      </p:graphicFrame>
      <p:graphicFrame>
        <p:nvGraphicFramePr>
          <p:cNvPr id="19" name="Object 11"/>
          <p:cNvGraphicFramePr/>
          <p:nvPr/>
        </p:nvGraphicFramePr>
        <p:xfrm>
          <a:off x="5866130" y="5006501"/>
          <a:ext cx="2012950" cy="571500"/>
        </p:xfrm>
        <a:graphic>
          <a:graphicData uri="http://schemas.openxmlformats.org/presentationml/2006/ole">
            <mc:AlternateContent xmlns:mc="http://schemas.openxmlformats.org/markup-compatibility/2006">
              <mc:Choice xmlns:v="urn:schemas-microsoft-com:vml" Requires="v">
                <p:oleObj spid="_x0000_s22" name="" r:id="rId16" imgW="2110105" imgH="597535" progId="Equation.3">
                  <p:embed/>
                </p:oleObj>
              </mc:Choice>
              <mc:Fallback>
                <p:oleObj name="" r:id="rId16" imgW="2110105" imgH="597535" progId="Equation.3">
                  <p:embed/>
                  <p:pic>
                    <p:nvPicPr>
                      <p:cNvPr id="0" name="Object 11"/>
                      <p:cNvPicPr/>
                      <p:nvPr/>
                    </p:nvPicPr>
                    <p:blipFill>
                      <a:blip r:embed="rId17"/>
                      <a:stretch>
                        <a:fillRect/>
                      </a:stretch>
                    </p:blipFill>
                    <p:spPr>
                      <a:xfrm>
                        <a:off x="5866130" y="5006501"/>
                        <a:ext cx="2012950" cy="571500"/>
                      </a:xfrm>
                      <a:prstGeom prst="rect">
                        <a:avLst/>
                      </a:prstGeom>
                      <a:noFill/>
                      <a:ln w="38100">
                        <a:noFill/>
                        <a:miter/>
                      </a:ln>
                    </p:spPr>
                  </p:pic>
                </p:oleObj>
              </mc:Fallback>
            </mc:AlternateContent>
          </a:graphicData>
        </a:graphic>
      </p:graphicFrame>
      <p:graphicFrame>
        <p:nvGraphicFramePr>
          <p:cNvPr id="25" name="Object 12"/>
          <p:cNvGraphicFramePr/>
          <p:nvPr/>
        </p:nvGraphicFramePr>
        <p:xfrm>
          <a:off x="5639118" y="2069626"/>
          <a:ext cx="1181100" cy="415925"/>
        </p:xfrm>
        <a:graphic>
          <a:graphicData uri="http://schemas.openxmlformats.org/presentationml/2006/ole">
            <mc:AlternateContent xmlns:mc="http://schemas.openxmlformats.org/markup-compatibility/2006">
              <mc:Choice xmlns:v="urn:schemas-microsoft-com:vml" Requires="v">
                <p:oleObj spid="_x0000_s29" name="" r:id="rId18" imgW="1300480" imgH="459105" progId="Equation.3">
                  <p:embed/>
                </p:oleObj>
              </mc:Choice>
              <mc:Fallback>
                <p:oleObj name="" r:id="rId18" imgW="1300480" imgH="459105" progId="Equation.3">
                  <p:embed/>
                  <p:pic>
                    <p:nvPicPr>
                      <p:cNvPr id="0" name="Object 12"/>
                      <p:cNvPicPr/>
                      <p:nvPr/>
                    </p:nvPicPr>
                    <p:blipFill>
                      <a:blip r:embed="rId19"/>
                      <a:stretch>
                        <a:fillRect/>
                      </a:stretch>
                    </p:blipFill>
                    <p:spPr>
                      <a:xfrm>
                        <a:off x="5639118" y="2069626"/>
                        <a:ext cx="1181100" cy="415925"/>
                      </a:xfrm>
                      <a:prstGeom prst="rect">
                        <a:avLst/>
                      </a:prstGeom>
                      <a:noFill/>
                      <a:ln w="38100">
                        <a:noFill/>
                        <a:miter/>
                      </a:ln>
                    </p:spPr>
                  </p:pic>
                </p:oleObj>
              </mc:Fallback>
            </mc:AlternateContent>
          </a:graphicData>
        </a:graphic>
      </p:graphicFrame>
      <p:graphicFrame>
        <p:nvGraphicFramePr>
          <p:cNvPr id="34" name="Object 13"/>
          <p:cNvGraphicFramePr/>
          <p:nvPr/>
        </p:nvGraphicFramePr>
        <p:xfrm>
          <a:off x="6872605" y="1991838"/>
          <a:ext cx="2967038" cy="574675"/>
        </p:xfrm>
        <a:graphic>
          <a:graphicData uri="http://schemas.openxmlformats.org/presentationml/2006/ole">
            <mc:AlternateContent xmlns:mc="http://schemas.openxmlformats.org/markup-compatibility/2006">
              <mc:Choice xmlns:v="urn:schemas-microsoft-com:vml" Requires="v">
                <p:oleObj spid="_x0000_s30" name="" r:id="rId20" imgW="3275330" imgH="635000" progId="Equation.3">
                  <p:embed/>
                </p:oleObj>
              </mc:Choice>
              <mc:Fallback>
                <p:oleObj name="" r:id="rId20" imgW="3275330" imgH="635000" progId="Equation.3">
                  <p:embed/>
                  <p:pic>
                    <p:nvPicPr>
                      <p:cNvPr id="0" name="Object 13"/>
                      <p:cNvPicPr/>
                      <p:nvPr/>
                    </p:nvPicPr>
                    <p:blipFill>
                      <a:blip r:embed="rId21"/>
                      <a:stretch>
                        <a:fillRect/>
                      </a:stretch>
                    </p:blipFill>
                    <p:spPr>
                      <a:xfrm>
                        <a:off x="6872605" y="1991838"/>
                        <a:ext cx="2967038" cy="574675"/>
                      </a:xfrm>
                      <a:prstGeom prst="rect">
                        <a:avLst/>
                      </a:prstGeom>
                      <a:noFill/>
                      <a:ln w="38100">
                        <a:noFill/>
                        <a:miter/>
                      </a:ln>
                    </p:spPr>
                  </p:pic>
                </p:oleObj>
              </mc:Fallback>
            </mc:AlternateContent>
          </a:graphicData>
        </a:graphic>
      </p:graphicFrame>
      <p:graphicFrame>
        <p:nvGraphicFramePr>
          <p:cNvPr id="35" name="Object 14"/>
          <p:cNvGraphicFramePr/>
          <p:nvPr/>
        </p:nvGraphicFramePr>
        <p:xfrm>
          <a:off x="2897505" y="3014188"/>
          <a:ext cx="1747838" cy="438150"/>
        </p:xfrm>
        <a:graphic>
          <a:graphicData uri="http://schemas.openxmlformats.org/presentationml/2006/ole">
            <mc:AlternateContent xmlns:mc="http://schemas.openxmlformats.org/markup-compatibility/2006">
              <mc:Choice xmlns:v="urn:schemas-microsoft-com:vml" Requires="v">
                <p:oleObj spid="_x0000_s31" name="" r:id="rId22" imgW="1918335" imgH="482600" progId="Equation.3">
                  <p:embed/>
                </p:oleObj>
              </mc:Choice>
              <mc:Fallback>
                <p:oleObj name="" r:id="rId22" imgW="1918335" imgH="482600" progId="Equation.3">
                  <p:embed/>
                  <p:pic>
                    <p:nvPicPr>
                      <p:cNvPr id="0" name="Object 14"/>
                      <p:cNvPicPr/>
                      <p:nvPr/>
                    </p:nvPicPr>
                    <p:blipFill>
                      <a:blip r:embed="rId23"/>
                      <a:stretch>
                        <a:fillRect/>
                      </a:stretch>
                    </p:blipFill>
                    <p:spPr>
                      <a:xfrm>
                        <a:off x="2897505" y="3014188"/>
                        <a:ext cx="1747838" cy="438150"/>
                      </a:xfrm>
                      <a:prstGeom prst="rect">
                        <a:avLst/>
                      </a:prstGeom>
                      <a:noFill/>
                      <a:ln w="38100">
                        <a:noFill/>
                        <a:miter/>
                      </a:ln>
                    </p:spPr>
                  </p:pic>
                </p:oleObj>
              </mc:Fallback>
            </mc:AlternateContent>
          </a:graphicData>
        </a:graphic>
      </p:graphicFrame>
      <p:graphicFrame>
        <p:nvGraphicFramePr>
          <p:cNvPr id="36" name="Object 15"/>
          <p:cNvGraphicFramePr/>
          <p:nvPr/>
        </p:nvGraphicFramePr>
        <p:xfrm>
          <a:off x="2968943" y="3746026"/>
          <a:ext cx="1565275" cy="908050"/>
        </p:xfrm>
        <a:graphic>
          <a:graphicData uri="http://schemas.openxmlformats.org/presentationml/2006/ole">
            <mc:AlternateContent xmlns:mc="http://schemas.openxmlformats.org/markup-compatibility/2006">
              <mc:Choice xmlns:v="urn:schemas-microsoft-com:vml" Requires="v">
                <p:oleObj spid="_x0000_s32" name="Equation" r:id="rId24" imgW="1727835" imgH="1003935" progId="Equation.DSMT4">
                  <p:embed/>
                </p:oleObj>
              </mc:Choice>
              <mc:Fallback>
                <p:oleObj name="Equation" r:id="rId24" imgW="1727835" imgH="1003935" progId="Equation.DSMT4">
                  <p:embed/>
                  <p:pic>
                    <p:nvPicPr>
                      <p:cNvPr id="0" name="Object 15"/>
                      <p:cNvPicPr/>
                      <p:nvPr/>
                    </p:nvPicPr>
                    <p:blipFill>
                      <a:blip r:embed="rId25"/>
                      <a:stretch>
                        <a:fillRect/>
                      </a:stretch>
                    </p:blipFill>
                    <p:spPr>
                      <a:xfrm>
                        <a:off x="2968943" y="3746026"/>
                        <a:ext cx="1565275" cy="908050"/>
                      </a:xfrm>
                      <a:prstGeom prst="rect">
                        <a:avLst/>
                      </a:prstGeom>
                      <a:noFill/>
                      <a:ln w="38100">
                        <a:noFill/>
                        <a:miter/>
                      </a:ln>
                    </p:spPr>
                  </p:pic>
                </p:oleObj>
              </mc:Fallback>
            </mc:AlternateContent>
          </a:graphicData>
        </a:graphic>
      </p:graphicFrame>
      <p:sp>
        <p:nvSpPr>
          <p:cNvPr id="37" name="Line 16"/>
          <p:cNvSpPr/>
          <p:nvPr/>
        </p:nvSpPr>
        <p:spPr>
          <a:xfrm>
            <a:off x="2887980" y="2626838"/>
            <a:ext cx="1295400" cy="0"/>
          </a:xfrm>
          <a:prstGeom prst="line">
            <a:avLst/>
          </a:prstGeom>
          <a:ln w="38100" cap="flat" cmpd="sng">
            <a:solidFill>
              <a:srgbClr val="FF3300"/>
            </a:solidFill>
            <a:prstDash val="solid"/>
            <a:round/>
            <a:headEnd type="none" w="med" len="med"/>
            <a:tailEnd type="none" w="med" len="med"/>
          </a:ln>
        </p:spPr>
      </p:sp>
      <p:sp>
        <p:nvSpPr>
          <p:cNvPr id="38" name="Line 17"/>
          <p:cNvSpPr/>
          <p:nvPr/>
        </p:nvSpPr>
        <p:spPr>
          <a:xfrm>
            <a:off x="5326380" y="4836638"/>
            <a:ext cx="3581400" cy="0"/>
          </a:xfrm>
          <a:prstGeom prst="line">
            <a:avLst/>
          </a:prstGeom>
          <a:ln w="38100" cap="flat" cmpd="sng">
            <a:solidFill>
              <a:srgbClr val="FF3300"/>
            </a:solidFill>
            <a:prstDash val="solid"/>
            <a:round/>
            <a:headEnd type="none" w="med" len="med"/>
            <a:tailEnd type="none" w="med" len="med"/>
          </a:ln>
        </p:spPr>
      </p:sp>
      <p:sp>
        <p:nvSpPr>
          <p:cNvPr id="39" name="Line 18"/>
          <p:cNvSpPr/>
          <p:nvPr/>
        </p:nvSpPr>
        <p:spPr>
          <a:xfrm>
            <a:off x="3040380" y="5598638"/>
            <a:ext cx="2133600" cy="0"/>
          </a:xfrm>
          <a:prstGeom prst="line">
            <a:avLst/>
          </a:prstGeom>
          <a:ln w="38100" cap="flat" cmpd="sng">
            <a:solidFill>
              <a:srgbClr val="FF3300"/>
            </a:solidFill>
            <a:prstDash val="solid"/>
            <a:round/>
            <a:headEnd type="none" w="med" len="med"/>
            <a:tailEnd type="none" w="med" len="med"/>
          </a:ln>
        </p:spPr>
      </p:sp>
      <p:sp>
        <p:nvSpPr>
          <p:cNvPr id="40" name="矩形 1"/>
          <p:cNvSpPr/>
          <p:nvPr/>
        </p:nvSpPr>
        <p:spPr>
          <a:xfrm>
            <a:off x="4051618" y="2042638"/>
            <a:ext cx="1655762" cy="523875"/>
          </a:xfrm>
          <a:prstGeom prst="rect">
            <a:avLst/>
          </a:prstGeom>
          <a:noFill/>
          <a:ln w="9525">
            <a:noFill/>
          </a:ln>
        </p:spPr>
        <p:txBody>
          <a:bodyPr anchor="t" anchorCtr="0">
            <a:spAutoFit/>
          </a:bodyPr>
          <a:lstStyle/>
          <a:p>
            <a:r>
              <a:rPr lang="zh-CN" altLang="zh-CN" sz="2800" dirty="0">
                <a:solidFill>
                  <a:srgbClr val="000000"/>
                </a:solidFill>
                <a:latin typeface="Times New Roman" panose="02020603050405020304" pitchFamily="18" charset="0"/>
                <a:ea typeface="宋体" panose="02010600030101010101" pitchFamily="2" charset="-122"/>
                <a:sym typeface="+mn-ea"/>
              </a:rPr>
              <a:t>（设</a:t>
            </a:r>
            <a:r>
              <a:rPr lang="en-US" altLang="zh-CN" sz="2800" i="1" dirty="0">
                <a:solidFill>
                  <a:srgbClr val="00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dirty="0">
                <a:solidFill>
                  <a:srgbClr val="000000"/>
                </a:solidFill>
                <a:latin typeface="Times New Roman" panose="02020603050405020304" pitchFamily="18" charset="0"/>
                <a:ea typeface="宋体" panose="02010600030101010101" pitchFamily="2" charset="-122"/>
                <a:sym typeface="+mn-ea"/>
              </a:rPr>
              <a:t> &lt; 1</a:t>
            </a:r>
            <a:r>
              <a:rPr lang="zh-CN" altLang="zh-CN" sz="2800" dirty="0">
                <a:solidFill>
                  <a:srgbClr val="000000"/>
                </a:solidFill>
                <a:latin typeface="Times New Roman" panose="02020603050405020304" pitchFamily="18" charset="0"/>
                <a:ea typeface="宋体" panose="02010600030101010101" pitchFamily="2" charset="-122"/>
                <a:sym typeface="+mn-ea"/>
              </a:rPr>
              <a:t>）</a:t>
            </a:r>
            <a:endParaRPr lang="zh-CN" altLang="en-US" sz="2800" dirty="0">
              <a:solidFill>
                <a:srgbClr val="000000"/>
              </a:solidFill>
              <a:latin typeface="Times New Roman" panose="02020603050405020304" pitchFamily="18" charset="0"/>
              <a:ea typeface="楷体_GB2312" panose="02010609030101010101" pitchFamily="49"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 name="Text Box 2"/>
          <p:cNvSpPr txBox="1"/>
          <p:nvPr/>
        </p:nvSpPr>
        <p:spPr>
          <a:xfrm>
            <a:off x="1272540" y="1460175"/>
            <a:ext cx="1314450" cy="517525"/>
          </a:xfrm>
          <a:prstGeom prst="rect">
            <a:avLst/>
          </a:prstGeom>
          <a:noFill/>
          <a:ln w="9525">
            <a:noFill/>
          </a:ln>
        </p:spPr>
        <p:txBody>
          <a:bodyPr anchor="t" anchorCtr="0">
            <a:spAutoFit/>
          </a:bodyPr>
          <a:lstStyle/>
          <a:p>
            <a:pPr>
              <a:spcBef>
                <a:spcPct val="50000"/>
              </a:spcBef>
            </a:pPr>
            <a:r>
              <a:rPr lang="zh-CN" altLang="en-US" sz="28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定理1</a:t>
            </a:r>
            <a:endParaRPr lang="zh-CN" altLang="en-US" dirty="0">
              <a:latin typeface="Arial" panose="020B0604020202020204" pitchFamily="34" charset="0"/>
              <a:ea typeface="宋体" panose="02010600030101010101" pitchFamily="2" charset="-122"/>
            </a:endParaRPr>
          </a:p>
        </p:txBody>
      </p:sp>
      <p:sp>
        <p:nvSpPr>
          <p:cNvPr id="13" name="AutoShape 33"/>
          <p:cNvSpPr>
            <a:spLocks noChangeArrowheads="1"/>
          </p:cNvSpPr>
          <p:nvPr/>
        </p:nvSpPr>
        <p:spPr bwMode="auto">
          <a:xfrm>
            <a:off x="975041" y="345601"/>
            <a:ext cx="4729163" cy="712788"/>
          </a:xfrm>
          <a:prstGeom prst="roundRect">
            <a:avLst>
              <a:gd name="adj" fmla="val 16667"/>
            </a:avLst>
          </a:prstGeom>
          <a:gradFill rotWithShape="0">
            <a:gsLst>
              <a:gs pos="0">
                <a:srgbClr val="FFCCFF"/>
              </a:gs>
              <a:gs pos="50000">
                <a:schemeClr val="bg1"/>
              </a:gs>
              <a:gs pos="100000">
                <a:srgbClr val="FFCCFF"/>
              </a:gs>
            </a:gsLst>
            <a:lin ang="5400000" scaled="1"/>
          </a:gradFill>
          <a:ln w="9525" cap="flat" cmpd="sng">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二、收敛数列极限的四则运算</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Text Box 5"/>
          <p:cNvSpPr txBox="1"/>
          <p:nvPr/>
        </p:nvSpPr>
        <p:spPr>
          <a:xfrm>
            <a:off x="2401252" y="1433188"/>
            <a:ext cx="2362200" cy="517525"/>
          </a:xfrm>
          <a:prstGeom prst="rect">
            <a:avLst/>
          </a:prstGeom>
          <a:noFill/>
          <a:ln w="9525">
            <a:noFill/>
          </a:ln>
        </p:spPr>
        <p:txBody>
          <a:bodyPr anchor="t" anchorCtr="0">
            <a:spAutoFit/>
          </a:bodyPr>
          <a:lstStyle/>
          <a:p>
            <a:pPr eaLnBrk="0" hangingPunct="0"/>
            <a:r>
              <a:rPr lang="zh-CN" altLang="en-US" sz="2800" b="1" dirty="0">
                <a:latin typeface="Arial" panose="020B0604020202020204" pitchFamily="34" charset="0"/>
                <a:ea typeface="宋体" panose="02010600030101010101" pitchFamily="2" charset="-122"/>
              </a:rPr>
              <a:t>若                </a:t>
            </a:r>
            <a:endParaRPr lang="zh-CN" altLang="en-US" sz="2800" b="1" dirty="0">
              <a:latin typeface="Arial" panose="020B0604020202020204" pitchFamily="34" charset="0"/>
              <a:ea typeface="宋体" panose="02010600030101010101" pitchFamily="2" charset="-122"/>
            </a:endParaRPr>
          </a:p>
        </p:txBody>
      </p:sp>
      <p:graphicFrame>
        <p:nvGraphicFramePr>
          <p:cNvPr id="15" name="Object 6"/>
          <p:cNvGraphicFramePr>
            <a:graphicFrameLocks noChangeAspect="1"/>
          </p:cNvGraphicFramePr>
          <p:nvPr/>
        </p:nvGraphicFramePr>
        <p:xfrm>
          <a:off x="2858452" y="1477638"/>
          <a:ext cx="3552825" cy="592137"/>
        </p:xfrm>
        <a:graphic>
          <a:graphicData uri="http://schemas.openxmlformats.org/presentationml/2006/ole">
            <mc:AlternateContent xmlns:mc="http://schemas.openxmlformats.org/markup-compatibility/2006">
              <mc:Choice xmlns:v="urn:schemas-microsoft-com:vml" Requires="v">
                <p:oleObj spid="_x0000_s3" name="" r:id="rId2" imgW="1651000" imgH="279400" progId="Equation.3">
                  <p:embed/>
                </p:oleObj>
              </mc:Choice>
              <mc:Fallback>
                <p:oleObj name="" r:id="rId2" imgW="1651000" imgH="279400" progId="Equation.3">
                  <p:embed/>
                  <p:pic>
                    <p:nvPicPr>
                      <p:cNvPr id="0" name="Object 6"/>
                      <p:cNvPicPr/>
                      <p:nvPr/>
                    </p:nvPicPr>
                    <p:blipFill>
                      <a:blip r:embed="rId3"/>
                      <a:stretch>
                        <a:fillRect/>
                      </a:stretch>
                    </p:blipFill>
                    <p:spPr>
                      <a:xfrm>
                        <a:off x="2858452" y="1477638"/>
                        <a:ext cx="3552825" cy="592137"/>
                      </a:xfrm>
                      <a:prstGeom prst="rect">
                        <a:avLst/>
                      </a:prstGeom>
                      <a:noFill/>
                      <a:ln w="38100">
                        <a:noFill/>
                        <a:miter/>
                      </a:ln>
                    </p:spPr>
                  </p:pic>
                </p:oleObj>
              </mc:Fallback>
            </mc:AlternateContent>
          </a:graphicData>
        </a:graphic>
      </p:graphicFrame>
      <p:graphicFrame>
        <p:nvGraphicFramePr>
          <p:cNvPr id="16" name="Object 7"/>
          <p:cNvGraphicFramePr>
            <a:graphicFrameLocks noChangeAspect="1"/>
          </p:cNvGraphicFramePr>
          <p:nvPr/>
        </p:nvGraphicFramePr>
        <p:xfrm>
          <a:off x="2250440" y="2284088"/>
          <a:ext cx="5322887" cy="650875"/>
        </p:xfrm>
        <a:graphic>
          <a:graphicData uri="http://schemas.openxmlformats.org/presentationml/2006/ole">
            <mc:AlternateContent xmlns:mc="http://schemas.openxmlformats.org/markup-compatibility/2006">
              <mc:Choice xmlns:v="urn:schemas-microsoft-com:vml" Requires="v">
                <p:oleObj spid="_x0000_s4" name="" r:id="rId4" imgW="2260600" imgH="279400" progId="Equation.3">
                  <p:embed/>
                </p:oleObj>
              </mc:Choice>
              <mc:Fallback>
                <p:oleObj name="" r:id="rId4" imgW="2260600" imgH="279400" progId="Equation.3">
                  <p:embed/>
                  <p:pic>
                    <p:nvPicPr>
                      <p:cNvPr id="0" name="Object 7"/>
                      <p:cNvPicPr/>
                      <p:nvPr/>
                    </p:nvPicPr>
                    <p:blipFill>
                      <a:blip r:embed="rId5"/>
                      <a:stretch>
                        <a:fillRect/>
                      </a:stretch>
                    </p:blipFill>
                    <p:spPr>
                      <a:xfrm>
                        <a:off x="2250440" y="2284088"/>
                        <a:ext cx="5322887" cy="650875"/>
                      </a:xfrm>
                      <a:prstGeom prst="rect">
                        <a:avLst/>
                      </a:prstGeom>
                      <a:noFill/>
                      <a:ln w="38100">
                        <a:noFill/>
                        <a:miter/>
                      </a:ln>
                    </p:spPr>
                  </p:pic>
                </p:oleObj>
              </mc:Fallback>
            </mc:AlternateContent>
          </a:graphicData>
        </a:graphic>
      </p:graphicFrame>
      <p:graphicFrame>
        <p:nvGraphicFramePr>
          <p:cNvPr id="22" name="Object 8"/>
          <p:cNvGraphicFramePr>
            <a:graphicFrameLocks noChangeAspect="1"/>
          </p:cNvGraphicFramePr>
          <p:nvPr/>
        </p:nvGraphicFramePr>
        <p:xfrm>
          <a:off x="2225040" y="2936550"/>
          <a:ext cx="4757737" cy="631825"/>
        </p:xfrm>
        <a:graphic>
          <a:graphicData uri="http://schemas.openxmlformats.org/presentationml/2006/ole">
            <mc:AlternateContent xmlns:mc="http://schemas.openxmlformats.org/markup-compatibility/2006">
              <mc:Choice xmlns:v="urn:schemas-microsoft-com:vml" Requires="v">
                <p:oleObj spid="_x0000_s5" name="" r:id="rId6" imgW="2005965" imgH="279400" progId="Equation.3">
                  <p:embed/>
                </p:oleObj>
              </mc:Choice>
              <mc:Fallback>
                <p:oleObj name="" r:id="rId6" imgW="2005965" imgH="279400" progId="Equation.3">
                  <p:embed/>
                  <p:pic>
                    <p:nvPicPr>
                      <p:cNvPr id="0" name="Object 8"/>
                      <p:cNvPicPr/>
                      <p:nvPr/>
                    </p:nvPicPr>
                    <p:blipFill>
                      <a:blip r:embed="rId7"/>
                      <a:stretch>
                        <a:fillRect/>
                      </a:stretch>
                    </p:blipFill>
                    <p:spPr>
                      <a:xfrm>
                        <a:off x="2225040" y="2936550"/>
                        <a:ext cx="4757737" cy="631825"/>
                      </a:xfrm>
                      <a:prstGeom prst="rect">
                        <a:avLst/>
                      </a:prstGeom>
                      <a:noFill/>
                      <a:ln w="38100">
                        <a:noFill/>
                        <a:miter/>
                      </a:ln>
                    </p:spPr>
                  </p:pic>
                </p:oleObj>
              </mc:Fallback>
            </mc:AlternateContent>
          </a:graphicData>
        </a:graphic>
      </p:graphicFrame>
      <p:graphicFrame>
        <p:nvGraphicFramePr>
          <p:cNvPr id="25" name="Object 9"/>
          <p:cNvGraphicFramePr>
            <a:graphicFrameLocks noChangeAspect="1"/>
          </p:cNvGraphicFramePr>
          <p:nvPr/>
        </p:nvGraphicFramePr>
        <p:xfrm>
          <a:off x="2282825" y="3568700"/>
          <a:ext cx="2389188" cy="882650"/>
        </p:xfrm>
        <a:graphic>
          <a:graphicData uri="http://schemas.openxmlformats.org/presentationml/2006/ole">
            <mc:AlternateContent xmlns:mc="http://schemas.openxmlformats.org/markup-compatibility/2006">
              <mc:Choice xmlns:v="urn:schemas-microsoft-com:vml" Requires="v">
                <p:oleObj spid="_x0000_s6" name="Equation" r:id="rId8" imgW="28346400" imgH="10363200" progId="Equation.DSMT4">
                  <p:embed/>
                </p:oleObj>
              </mc:Choice>
              <mc:Fallback>
                <p:oleObj name="Equation" r:id="rId8" imgW="28346400" imgH="10363200" progId="Equation.DSMT4">
                  <p:embed/>
                  <p:pic>
                    <p:nvPicPr>
                      <p:cNvPr id="0" name="Object 9"/>
                      <p:cNvPicPr/>
                      <p:nvPr/>
                    </p:nvPicPr>
                    <p:blipFill>
                      <a:blip r:embed="rId9"/>
                      <a:stretch>
                        <a:fillRect/>
                      </a:stretch>
                    </p:blipFill>
                    <p:spPr>
                      <a:xfrm>
                        <a:off x="2282825" y="3568700"/>
                        <a:ext cx="2389188" cy="882650"/>
                      </a:xfrm>
                      <a:prstGeom prst="rect">
                        <a:avLst/>
                      </a:prstGeom>
                      <a:noFill/>
                      <a:ln w="38100">
                        <a:noFill/>
                        <a:miter/>
                      </a:ln>
                    </p:spPr>
                  </p:pic>
                </p:oleObj>
              </mc:Fallback>
            </mc:AlternateContent>
          </a:graphicData>
        </a:graphic>
      </p:graphicFrame>
      <p:sp>
        <p:nvSpPr>
          <p:cNvPr id="29" name="Text Box 10"/>
          <p:cNvSpPr txBox="1"/>
          <p:nvPr/>
        </p:nvSpPr>
        <p:spPr>
          <a:xfrm>
            <a:off x="1945640" y="5703563"/>
            <a:ext cx="7221537" cy="823912"/>
          </a:xfrm>
          <a:prstGeom prst="rect">
            <a:avLst/>
          </a:prstGeom>
          <a:noFill/>
          <a:ln w="9525">
            <a:noFill/>
          </a:ln>
        </p:spPr>
        <p:txBody>
          <a:bodyPr anchor="t" anchorCtr="0">
            <a:spAutoFit/>
          </a:bodyPr>
          <a:lstStyle/>
          <a:p>
            <a:pPr>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注：</a:t>
            </a:r>
            <a:r>
              <a:rPr lang="zh-CN" altLang="en-US" sz="2400" b="1" dirty="0">
                <a:latin typeface="Times New Roman" panose="02020603050405020304" pitchFamily="18" charset="0"/>
                <a:ea typeface="宋体" panose="02010600030101010101" pitchFamily="2" charset="-122"/>
              </a:rPr>
              <a:t>上述法则可推广到</a:t>
            </a:r>
            <a:r>
              <a:rPr lang="zh-CN" altLang="en-US" sz="2400" b="1" dirty="0">
                <a:solidFill>
                  <a:srgbClr val="0000FF"/>
                </a:solidFill>
                <a:latin typeface="Times New Roman" panose="02020603050405020304" pitchFamily="18" charset="0"/>
                <a:ea typeface="宋体" panose="02010600030101010101" pitchFamily="2" charset="-122"/>
              </a:rPr>
              <a:t>有限个</a:t>
            </a:r>
            <a:r>
              <a:rPr lang="zh-CN" altLang="en-US" sz="2400" b="1" dirty="0">
                <a:latin typeface="Times New Roman" panose="02020603050405020304" pitchFamily="18" charset="0"/>
                <a:ea typeface="宋体" panose="02010600030101010101" pitchFamily="2" charset="-122"/>
              </a:rPr>
              <a:t>数列的加，减，乘，除，</a:t>
            </a:r>
            <a:r>
              <a:rPr lang="zh-CN" altLang="en-US"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但不能推广到无限个数列情形。</a:t>
            </a:r>
            <a:endParaRPr lang="zh-CN" altLang="en-US"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endParaRPr>
          </a:p>
        </p:txBody>
      </p:sp>
      <p:sp>
        <p:nvSpPr>
          <p:cNvPr id="30" name="Text Box 11"/>
          <p:cNvSpPr txBox="1"/>
          <p:nvPr/>
        </p:nvSpPr>
        <p:spPr>
          <a:xfrm>
            <a:off x="1801177" y="4508175"/>
            <a:ext cx="4897438" cy="457200"/>
          </a:xfrm>
          <a:prstGeom prst="rect">
            <a:avLst/>
          </a:prstGeom>
          <a:noFill/>
          <a:ln w="9525">
            <a:noFill/>
          </a:ln>
        </p:spPr>
        <p:txBody>
          <a:bodyPr anchor="t" anchorCtr="0">
            <a:spAutoFit/>
          </a:bodyPr>
          <a:lstStyle/>
          <a:p>
            <a:pPr>
              <a:spcBef>
                <a:spcPct val="50000"/>
              </a:spcBef>
            </a:pPr>
            <a:r>
              <a:rPr lang="zh-CN" altLang="en-US" sz="2400" b="1" dirty="0">
                <a:solidFill>
                  <a:schemeClr val="tx2"/>
                </a:solidFill>
                <a:latin typeface="Times New Roman" panose="02020603050405020304" pitchFamily="18" charset="0"/>
                <a:ea typeface="宋体" panose="02010600030101010101" pitchFamily="2" charset="-122"/>
              </a:rPr>
              <a:t>特别地，如果</a:t>
            </a:r>
            <a:r>
              <a:rPr lang="zh-CN" altLang="zh-CN" sz="2400" b="1" dirty="0">
                <a:solidFill>
                  <a:schemeClr val="tx2"/>
                </a:solidFill>
                <a:latin typeface="Times New Roman" panose="02020603050405020304" pitchFamily="18" charset="0"/>
                <a:ea typeface="宋体" panose="02010600030101010101" pitchFamily="2" charset="-122"/>
              </a:rPr>
              <a:t>C</a:t>
            </a:r>
            <a:r>
              <a:rPr lang="zh-CN" altLang="en-US" sz="2400" b="1" dirty="0">
                <a:solidFill>
                  <a:schemeClr val="tx2"/>
                </a:solidFill>
                <a:latin typeface="Times New Roman" panose="02020603050405020304" pitchFamily="18" charset="0"/>
                <a:ea typeface="宋体" panose="02010600030101010101" pitchFamily="2" charset="-122"/>
              </a:rPr>
              <a:t>是常数，那么</a:t>
            </a:r>
            <a:endParaRPr lang="zh-CN" altLang="en-US" sz="2400" b="1" dirty="0">
              <a:solidFill>
                <a:schemeClr val="tx2"/>
              </a:solidFill>
              <a:latin typeface="Times New Roman" panose="02020603050405020304" pitchFamily="18" charset="0"/>
              <a:ea typeface="宋体" panose="02010600030101010101" pitchFamily="2" charset="-122"/>
            </a:endParaRPr>
          </a:p>
        </p:txBody>
      </p:sp>
      <p:graphicFrame>
        <p:nvGraphicFramePr>
          <p:cNvPr id="31" name="Object 12"/>
          <p:cNvGraphicFramePr>
            <a:graphicFrameLocks noChangeAspect="1"/>
          </p:cNvGraphicFramePr>
          <p:nvPr/>
        </p:nvGraphicFramePr>
        <p:xfrm>
          <a:off x="4356100" y="4430388"/>
          <a:ext cx="3670300" cy="560387"/>
        </p:xfrm>
        <a:graphic>
          <a:graphicData uri="http://schemas.openxmlformats.org/presentationml/2006/ole">
            <mc:AlternateContent xmlns:mc="http://schemas.openxmlformats.org/markup-compatibility/2006">
              <mc:Choice xmlns:v="urn:schemas-microsoft-com:vml" Requires="v">
                <p:oleObj spid="_x0000_s7" name="Equation" r:id="rId10" imgW="43891200" imgH="6705600" progId="Equation.DSMT4">
                  <p:embed/>
                </p:oleObj>
              </mc:Choice>
              <mc:Fallback>
                <p:oleObj name="Equation" r:id="rId10" imgW="43891200" imgH="6705600" progId="Equation.DSMT4">
                  <p:embed/>
                  <p:pic>
                    <p:nvPicPr>
                      <p:cNvPr id="0" name="Object 12"/>
                      <p:cNvPicPr/>
                      <p:nvPr/>
                    </p:nvPicPr>
                    <p:blipFill>
                      <a:blip r:embed="rId11"/>
                      <a:stretch>
                        <a:fillRect/>
                      </a:stretch>
                    </p:blipFill>
                    <p:spPr>
                      <a:xfrm>
                        <a:off x="4356100" y="4430388"/>
                        <a:ext cx="3670300" cy="560387"/>
                      </a:xfrm>
                      <a:prstGeom prst="rect">
                        <a:avLst/>
                      </a:prstGeom>
                      <a:noFill/>
                      <a:ln w="38100">
                        <a:noFill/>
                        <a:miter/>
                      </a:ln>
                    </p:spPr>
                  </p:pic>
                </p:oleObj>
              </mc:Fallback>
            </mc:AlternateContent>
          </a:graphicData>
        </a:graphic>
      </p:graphicFrame>
      <p:graphicFrame>
        <p:nvGraphicFramePr>
          <p:cNvPr id="32" name="Object 13"/>
          <p:cNvGraphicFramePr>
            <a:graphicFrameLocks noChangeAspect="1"/>
          </p:cNvGraphicFramePr>
          <p:nvPr/>
        </p:nvGraphicFramePr>
        <p:xfrm>
          <a:off x="2401252" y="5079675"/>
          <a:ext cx="5586413" cy="623888"/>
        </p:xfrm>
        <a:graphic>
          <a:graphicData uri="http://schemas.openxmlformats.org/presentationml/2006/ole">
            <mc:AlternateContent xmlns:mc="http://schemas.openxmlformats.org/markup-compatibility/2006">
              <mc:Choice xmlns:v="urn:schemas-microsoft-com:vml" Requires="v">
                <p:oleObj spid="_x0000_s8" name="" r:id="rId12" imgW="2755900" imgH="304800" progId="Equation.3">
                  <p:embed/>
                </p:oleObj>
              </mc:Choice>
              <mc:Fallback>
                <p:oleObj name="" r:id="rId12" imgW="2755900" imgH="304800" progId="Equation.3">
                  <p:embed/>
                  <p:pic>
                    <p:nvPicPr>
                      <p:cNvPr id="0" name="Object 13"/>
                      <p:cNvPicPr/>
                      <p:nvPr/>
                    </p:nvPicPr>
                    <p:blipFill>
                      <a:blip r:embed="rId13"/>
                      <a:stretch>
                        <a:fillRect/>
                      </a:stretch>
                    </p:blipFill>
                    <p:spPr>
                      <a:xfrm>
                        <a:off x="2401252" y="5079675"/>
                        <a:ext cx="5586413" cy="623888"/>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graphicFrame>
        <p:nvGraphicFramePr>
          <p:cNvPr id="30" name="Object 2"/>
          <p:cNvGraphicFramePr>
            <a:graphicFrameLocks noChangeAspect="1"/>
          </p:cNvGraphicFramePr>
          <p:nvPr/>
        </p:nvGraphicFramePr>
        <p:xfrm>
          <a:off x="2639060" y="2680019"/>
          <a:ext cx="2971800" cy="558800"/>
        </p:xfrm>
        <a:graphic>
          <a:graphicData uri="http://schemas.openxmlformats.org/presentationml/2006/ole">
            <mc:AlternateContent xmlns:mc="http://schemas.openxmlformats.org/markup-compatibility/2006">
              <mc:Choice xmlns:v="urn:schemas-microsoft-com:vml" Requires="v">
                <p:oleObj spid="_x0000_s2" name="" r:id="rId2" imgW="1488440" imgH="280035" progId="Equation.DSMT4">
                  <p:embed/>
                </p:oleObj>
              </mc:Choice>
              <mc:Fallback>
                <p:oleObj name="" r:id="rId2" imgW="1488440" imgH="280035" progId="Equation.DSMT4">
                  <p:embed/>
                  <p:pic>
                    <p:nvPicPr>
                      <p:cNvPr id="0" name="Object 2"/>
                      <p:cNvPicPr/>
                      <p:nvPr/>
                    </p:nvPicPr>
                    <p:blipFill>
                      <a:blip r:embed="rId3"/>
                      <a:stretch>
                        <a:fillRect/>
                      </a:stretch>
                    </p:blipFill>
                    <p:spPr>
                      <a:xfrm>
                        <a:off x="2639060" y="2680019"/>
                        <a:ext cx="2971800" cy="558800"/>
                      </a:xfrm>
                      <a:prstGeom prst="rect">
                        <a:avLst/>
                      </a:prstGeom>
                      <a:noFill/>
                      <a:ln w="38100">
                        <a:noFill/>
                        <a:miter/>
                      </a:ln>
                    </p:spPr>
                  </p:pic>
                </p:oleObj>
              </mc:Fallback>
            </mc:AlternateContent>
          </a:graphicData>
        </a:graphic>
      </p:graphicFrame>
      <p:sp>
        <p:nvSpPr>
          <p:cNvPr id="31" name="Text Box 3"/>
          <p:cNvSpPr txBox="1"/>
          <p:nvPr/>
        </p:nvSpPr>
        <p:spPr>
          <a:xfrm>
            <a:off x="1143158" y="1605443"/>
            <a:ext cx="3717925" cy="523220"/>
          </a:xfrm>
          <a:prstGeom prst="rect">
            <a:avLst/>
          </a:prstGeom>
          <a:noFill/>
          <a:ln w="9525">
            <a:noFill/>
          </a:ln>
        </p:spPr>
        <p:txBody>
          <a:bodyPr anchor="t" anchorCtr="0">
            <a:spAutoFit/>
          </a:bodyPr>
          <a:lstStyle/>
          <a:p>
            <a:r>
              <a:rPr lang="zh-CN" altLang="en-US" sz="2800" b="1" dirty="0">
                <a:solidFill>
                  <a:srgbClr val="FF0000"/>
                </a:solidFill>
                <a:latin typeface="Times New Roman" panose="02020603050405020304" pitchFamily="18" charset="0"/>
                <a:ea typeface="宋体" panose="02010600030101010101" pitchFamily="2" charset="-122"/>
              </a:rPr>
              <a:t>几个常见数列的极限</a:t>
            </a:r>
            <a:endParaRPr lang="zh-CN" altLang="en-US" sz="2800" dirty="0">
              <a:solidFill>
                <a:srgbClr val="FF0000"/>
              </a:solidFill>
              <a:latin typeface="Arial" panose="020B0604020202020204" pitchFamily="34" charset="0"/>
              <a:ea typeface="宋体" panose="02010600030101010101" pitchFamily="2" charset="-122"/>
            </a:endParaRPr>
          </a:p>
        </p:txBody>
      </p:sp>
      <p:graphicFrame>
        <p:nvGraphicFramePr>
          <p:cNvPr id="32" name="Object 4"/>
          <p:cNvGraphicFramePr>
            <a:graphicFrameLocks noChangeAspect="1"/>
          </p:cNvGraphicFramePr>
          <p:nvPr/>
        </p:nvGraphicFramePr>
        <p:xfrm>
          <a:off x="2672398" y="3286444"/>
          <a:ext cx="1963737" cy="731838"/>
        </p:xfrm>
        <a:graphic>
          <a:graphicData uri="http://schemas.openxmlformats.org/presentationml/2006/ole">
            <mc:AlternateContent xmlns:mc="http://schemas.openxmlformats.org/markup-compatibility/2006">
              <mc:Choice xmlns:v="urn:schemas-microsoft-com:vml" Requires="v">
                <p:oleObj spid="_x0000_s3" name="" r:id="rId4" imgW="801370" imgH="394335" progId="Equation.DSMT4">
                  <p:embed/>
                </p:oleObj>
              </mc:Choice>
              <mc:Fallback>
                <p:oleObj name="" r:id="rId4" imgW="801370" imgH="394335" progId="Equation.DSMT4">
                  <p:embed/>
                  <p:pic>
                    <p:nvPicPr>
                      <p:cNvPr id="0" name="Object 4"/>
                      <p:cNvPicPr/>
                      <p:nvPr/>
                    </p:nvPicPr>
                    <p:blipFill>
                      <a:blip r:embed="rId5"/>
                      <a:stretch>
                        <a:fillRect/>
                      </a:stretch>
                    </p:blipFill>
                    <p:spPr>
                      <a:xfrm>
                        <a:off x="2672398" y="3286444"/>
                        <a:ext cx="1963737" cy="731838"/>
                      </a:xfrm>
                      <a:prstGeom prst="rect">
                        <a:avLst/>
                      </a:prstGeom>
                      <a:noFill/>
                      <a:ln w="38100">
                        <a:noFill/>
                        <a:miter/>
                      </a:ln>
                    </p:spPr>
                  </p:pic>
                </p:oleObj>
              </mc:Fallback>
            </mc:AlternateContent>
          </a:graphicData>
        </a:graphic>
      </p:graphicFrame>
      <p:sp>
        <p:nvSpPr>
          <p:cNvPr id="41" name="AutoShape 33"/>
          <p:cNvSpPr>
            <a:spLocks noChangeArrowheads="1"/>
          </p:cNvSpPr>
          <p:nvPr/>
        </p:nvSpPr>
        <p:spPr bwMode="auto">
          <a:xfrm>
            <a:off x="1125378" y="396561"/>
            <a:ext cx="4729163" cy="712788"/>
          </a:xfrm>
          <a:prstGeom prst="roundRect">
            <a:avLst>
              <a:gd name="adj" fmla="val 16667"/>
            </a:avLst>
          </a:prstGeom>
          <a:gradFill rotWithShape="0">
            <a:gsLst>
              <a:gs pos="0">
                <a:srgbClr val="FFCCFF"/>
              </a:gs>
              <a:gs pos="50000">
                <a:schemeClr val="bg1"/>
              </a:gs>
              <a:gs pos="100000">
                <a:srgbClr val="FFCCFF"/>
              </a:gs>
            </a:gsLst>
            <a:lin ang="5400000" scaled="1"/>
          </a:gradFill>
          <a:ln w="9525" cap="flat" cmpd="sng">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二、收敛数列极限的四则运算</a:t>
            </a:r>
            <a:endParaRPr kumimoji="0" lang="zh-CN" altLang="en-US" sz="28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graphicFrame>
        <p:nvGraphicFramePr>
          <p:cNvPr id="42" name="Object 7"/>
          <p:cNvGraphicFramePr>
            <a:graphicFrameLocks noChangeAspect="1"/>
          </p:cNvGraphicFramePr>
          <p:nvPr/>
        </p:nvGraphicFramePr>
        <p:xfrm>
          <a:off x="2639060" y="4296094"/>
          <a:ext cx="3300413" cy="730250"/>
        </p:xfrm>
        <a:graphic>
          <a:graphicData uri="http://schemas.openxmlformats.org/presentationml/2006/ole">
            <mc:AlternateContent xmlns:mc="http://schemas.openxmlformats.org/markup-compatibility/2006">
              <mc:Choice xmlns:v="urn:schemas-microsoft-com:vml" Requires="v">
                <p:oleObj spid="_x0000_s4" name="Equation" r:id="rId6" imgW="1347470" imgH="393700" progId="Equation.DSMT4">
                  <p:embed/>
                </p:oleObj>
              </mc:Choice>
              <mc:Fallback>
                <p:oleObj name="Equation" r:id="rId6" imgW="1347470" imgH="393700" progId="Equation.DSMT4">
                  <p:embed/>
                  <p:pic>
                    <p:nvPicPr>
                      <p:cNvPr id="0" name="Object 7"/>
                      <p:cNvPicPr/>
                      <p:nvPr/>
                    </p:nvPicPr>
                    <p:blipFill>
                      <a:blip r:embed="rId7"/>
                      <a:stretch>
                        <a:fillRect/>
                      </a:stretch>
                    </p:blipFill>
                    <p:spPr>
                      <a:xfrm>
                        <a:off x="2639060" y="4296094"/>
                        <a:ext cx="3300413" cy="730250"/>
                      </a:xfrm>
                      <a:prstGeom prst="rect">
                        <a:avLst/>
                      </a:prstGeom>
                      <a:noFill/>
                      <a:ln w="38100">
                        <a:noFill/>
                        <a:miter/>
                      </a:ln>
                    </p:spPr>
                  </p:pic>
                </p:oleObj>
              </mc:Fallback>
            </mc:AlternateContent>
          </a:graphicData>
        </a:graphic>
      </p:graphicFrame>
      <p:graphicFrame>
        <p:nvGraphicFramePr>
          <p:cNvPr id="43" name="Object 8"/>
          <p:cNvGraphicFramePr>
            <a:graphicFrameLocks noChangeAspect="1"/>
          </p:cNvGraphicFramePr>
          <p:nvPr/>
        </p:nvGraphicFramePr>
        <p:xfrm>
          <a:off x="2672398" y="5410519"/>
          <a:ext cx="3268662" cy="542925"/>
        </p:xfrm>
        <a:graphic>
          <a:graphicData uri="http://schemas.openxmlformats.org/presentationml/2006/ole">
            <mc:AlternateContent xmlns:mc="http://schemas.openxmlformats.org/markup-compatibility/2006">
              <mc:Choice xmlns:v="urn:schemas-microsoft-com:vml" Requires="v">
                <p:oleObj spid="_x0000_s5" name="Equation" r:id="rId8" imgW="1334770" imgH="292100" progId="Equation.DSMT4">
                  <p:embed/>
                </p:oleObj>
              </mc:Choice>
              <mc:Fallback>
                <p:oleObj name="Equation" r:id="rId8" imgW="1334770" imgH="292100" progId="Equation.DSMT4">
                  <p:embed/>
                  <p:pic>
                    <p:nvPicPr>
                      <p:cNvPr id="0" name="Object 8"/>
                      <p:cNvPicPr/>
                      <p:nvPr/>
                    </p:nvPicPr>
                    <p:blipFill>
                      <a:blip r:embed="rId9"/>
                      <a:stretch>
                        <a:fillRect/>
                      </a:stretch>
                    </p:blipFill>
                    <p:spPr>
                      <a:xfrm>
                        <a:off x="2672398" y="5410519"/>
                        <a:ext cx="3268662" cy="542925"/>
                      </a:xfrm>
                      <a:prstGeom prst="rect">
                        <a:avLst/>
                      </a:prstGeom>
                      <a:noFill/>
                      <a:ln w="38100">
                        <a:noFill/>
                        <a:miter/>
                      </a:ln>
                    </p:spPr>
                  </p:pic>
                </p:oleObj>
              </mc:Fallback>
            </mc:AlternateContent>
          </a:graphicData>
        </a:graphic>
      </p:graphicFrame>
      <p:graphicFrame>
        <p:nvGraphicFramePr>
          <p:cNvPr id="44" name="Object 9"/>
          <p:cNvGraphicFramePr>
            <a:graphicFrameLocks noChangeAspect="1"/>
          </p:cNvGraphicFramePr>
          <p:nvPr/>
        </p:nvGraphicFramePr>
        <p:xfrm>
          <a:off x="6445885" y="4359594"/>
          <a:ext cx="1897063" cy="666750"/>
        </p:xfrm>
        <a:graphic>
          <a:graphicData uri="http://schemas.openxmlformats.org/presentationml/2006/ole">
            <mc:AlternateContent xmlns:mc="http://schemas.openxmlformats.org/markup-compatibility/2006">
              <mc:Choice xmlns:v="urn:schemas-microsoft-com:vml" Requires="v">
                <p:oleObj spid="_x0000_s6" name="Equation" r:id="rId10" imgW="864235" imgH="304800" progId="Equation.DSMT4">
                  <p:embed/>
                </p:oleObj>
              </mc:Choice>
              <mc:Fallback>
                <p:oleObj name="Equation" r:id="rId10" imgW="864235" imgH="304800" progId="Equation.DSMT4">
                  <p:embed/>
                  <p:pic>
                    <p:nvPicPr>
                      <p:cNvPr id="0" name="Object 9"/>
                      <p:cNvPicPr/>
                      <p:nvPr/>
                    </p:nvPicPr>
                    <p:blipFill>
                      <a:blip r:embed="rId11"/>
                      <a:stretch>
                        <a:fillRect/>
                      </a:stretch>
                    </p:blipFill>
                    <p:spPr>
                      <a:xfrm>
                        <a:off x="6445885" y="4359594"/>
                        <a:ext cx="1897063" cy="666750"/>
                      </a:xfrm>
                      <a:prstGeom prst="rect">
                        <a:avLst/>
                      </a:prstGeom>
                      <a:noFill/>
                      <a:ln w="38100">
                        <a:noFill/>
                        <a:miter/>
                      </a:ln>
                    </p:spPr>
                  </p:pic>
                </p:oleObj>
              </mc:Fallback>
            </mc:AlternateContent>
          </a:graphicData>
        </a:graphic>
      </p:graphicFrame>
      <p:graphicFrame>
        <p:nvGraphicFramePr>
          <p:cNvPr id="45" name="Object 10"/>
          <p:cNvGraphicFramePr>
            <a:graphicFrameLocks noChangeAspect="1"/>
          </p:cNvGraphicFramePr>
          <p:nvPr/>
        </p:nvGraphicFramePr>
        <p:xfrm>
          <a:off x="6322060" y="3238819"/>
          <a:ext cx="2211388" cy="779463"/>
        </p:xfrm>
        <a:graphic>
          <a:graphicData uri="http://schemas.openxmlformats.org/presentationml/2006/ole">
            <mc:AlternateContent xmlns:mc="http://schemas.openxmlformats.org/markup-compatibility/2006">
              <mc:Choice xmlns:v="urn:schemas-microsoft-com:vml" Requires="v">
                <p:oleObj spid="_x0000_s7" name="Equation" r:id="rId12" imgW="21640800" imgH="10058400" progId="Equation.DSMT4">
                  <p:embed/>
                </p:oleObj>
              </mc:Choice>
              <mc:Fallback>
                <p:oleObj name="Equation" r:id="rId12" imgW="21640800" imgH="10058400" progId="Equation.DSMT4">
                  <p:embed/>
                  <p:pic>
                    <p:nvPicPr>
                      <p:cNvPr id="0" name="Object 10"/>
                      <p:cNvPicPr/>
                      <p:nvPr/>
                    </p:nvPicPr>
                    <p:blipFill>
                      <a:blip r:embed="rId13"/>
                      <a:stretch>
                        <a:fillRect/>
                      </a:stretch>
                    </p:blipFill>
                    <p:spPr>
                      <a:xfrm>
                        <a:off x="6322060" y="3238819"/>
                        <a:ext cx="2211388" cy="779463"/>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subTnLst>
                                    <p:audio>
                                      <p:cMediaNode>
                                        <p:cTn display="0" masterRel="sameClick">
                                          <p:stCondLst>
                                            <p:cond evt="begin" delay="0">
                                              <p:tn val="5"/>
                                            </p:cond>
                                          </p:stCondLst>
                                          <p:endCondLst>
                                            <p:cond evt="onStopAudio" delay="0">
                                              <p:tgtEl>
                                                <p:sldTgt/>
                                              </p:tgtEl>
                                            </p:cond>
                                          </p:endCondLst>
                                        </p:cTn>
                                        <p:tgtEl>
                                          <p:sndTgt r:embed="rId14" name="type.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subTnLst>
                                    <p:audio>
                                      <p:cMediaNode>
                                        <p:cTn display="0" masterRel="sameClick">
                                          <p:stCondLst>
                                            <p:cond evt="begin" delay="0">
                                              <p:tn val="10"/>
                                            </p:cond>
                                          </p:stCondLst>
                                          <p:endCondLst>
                                            <p:cond evt="onStopAudio" delay="0">
                                              <p:tgtEl>
                                                <p:sldTgt/>
                                              </p:tgtEl>
                                            </p:cond>
                                          </p:endCondLst>
                                        </p:cTn>
                                        <p:tgtEl>
                                          <p:sndTgt r:embed="rId14"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linds(horizontal)">
                                      <p:cBhvr>
                                        <p:cTn id="17" dur="500"/>
                                        <p:tgtEl>
                                          <p:spTgt spid="45"/>
                                        </p:tgtEl>
                                      </p:cBhvr>
                                    </p:animEffect>
                                  </p:childTnLst>
                                  <p:subTnLst>
                                    <p:audio>
                                      <p:cMediaNode>
                                        <p:cTn display="0" masterRel="sameClick">
                                          <p:stCondLst>
                                            <p:cond evt="begin" delay="0">
                                              <p:tn val="15"/>
                                            </p:cond>
                                          </p:stCondLst>
                                          <p:endCondLst>
                                            <p:cond evt="onStopAudio" delay="0">
                                              <p:tgtEl>
                                                <p:sldTgt/>
                                              </p:tgtEl>
                                            </p:cond>
                                          </p:endCondLst>
                                        </p:cTn>
                                        <p:tgtEl>
                                          <p:sndTgt r:embed="rId15" name="type.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linds(horizontal)">
                                      <p:cBhvr>
                                        <p:cTn id="22" dur="500"/>
                                        <p:tgtEl>
                                          <p:spTgt spid="42"/>
                                        </p:tgtEl>
                                      </p:cBhvr>
                                    </p:animEffect>
                                  </p:childTnLst>
                                  <p:subTnLst>
                                    <p:audio>
                                      <p:cMediaNode>
                                        <p:cTn display="0" masterRel="sameClick">
                                          <p:stCondLst>
                                            <p:cond evt="begin" delay="0">
                                              <p:tn val="20"/>
                                            </p:cond>
                                          </p:stCondLst>
                                          <p:endCondLst>
                                            <p:cond evt="onStopAudio" delay="0">
                                              <p:tgtEl>
                                                <p:sldTgt/>
                                              </p:tgtEl>
                                            </p:cond>
                                          </p:endCondLst>
                                        </p:cTn>
                                        <p:tgtEl>
                                          <p:sndTgt r:embed="rId14" name="type.wav"/>
                                        </p:tgtEl>
                                      </p:cMediaNode>
                                    </p:audio>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14" name="type.wav"/>
                                        </p:tgtEl>
                                      </p:cMediaNode>
                                    </p:audio>
                                  </p:sub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blinds(horizontal)">
                                      <p:cBhvr>
                                        <p:cTn id="31" dur="500"/>
                                        <p:tgtEl>
                                          <p:spTgt spid="43"/>
                                        </p:tgtEl>
                                      </p:cBhvr>
                                    </p:animEffect>
                                  </p:childTnLst>
                                  <p:subTnLst>
                                    <p:audio>
                                      <p:cMediaNode>
                                        <p:cTn display="0" masterRel="sameClick">
                                          <p:stCondLst>
                                            <p:cond evt="begin" delay="0">
                                              <p:tn val="29"/>
                                            </p:cond>
                                          </p:stCondLst>
                                          <p:endCondLst>
                                            <p:cond evt="onStopAudio" delay="0">
                                              <p:tgtEl>
                                                <p:sldTgt/>
                                              </p:tgtEl>
                                            </p:cond>
                                          </p:endCondLst>
                                        </p:cTn>
                                        <p:tgtEl>
                                          <p:sndTgt r:embed="rId1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graphicFrame>
        <p:nvGraphicFramePr>
          <p:cNvPr id="11" name="对象 68"/>
          <p:cNvGraphicFramePr/>
          <p:nvPr/>
        </p:nvGraphicFramePr>
        <p:xfrm>
          <a:off x="2498408" y="1456312"/>
          <a:ext cx="2755900" cy="850900"/>
        </p:xfrm>
        <a:graphic>
          <a:graphicData uri="http://schemas.openxmlformats.org/presentationml/2006/ole">
            <mc:AlternateContent xmlns:mc="http://schemas.openxmlformats.org/markup-compatibility/2006">
              <mc:Choice xmlns:v="urn:schemas-microsoft-com:vml" Requires="v">
                <p:oleObj spid="_x0000_s3" name="Equation" r:id="rId2" imgW="32308800" imgH="9448800" progId="Equation.DSMT4">
                  <p:embed/>
                </p:oleObj>
              </mc:Choice>
              <mc:Fallback>
                <p:oleObj name="Equation" r:id="rId2" imgW="32308800" imgH="9448800" progId="Equation.DSMT4">
                  <p:embed/>
                  <p:pic>
                    <p:nvPicPr>
                      <p:cNvPr id="0" name="对象 68"/>
                      <p:cNvPicPr/>
                      <p:nvPr/>
                    </p:nvPicPr>
                    <p:blipFill>
                      <a:blip r:embed="rId3"/>
                      <a:stretch>
                        <a:fillRect/>
                      </a:stretch>
                    </p:blipFill>
                    <p:spPr>
                      <a:xfrm>
                        <a:off x="2498408" y="1456312"/>
                        <a:ext cx="2755900" cy="850900"/>
                      </a:xfrm>
                      <a:prstGeom prst="rect">
                        <a:avLst/>
                      </a:prstGeom>
                      <a:noFill/>
                      <a:ln w="38100">
                        <a:noFill/>
                        <a:miter/>
                      </a:ln>
                    </p:spPr>
                  </p:pic>
                </p:oleObj>
              </mc:Fallback>
            </mc:AlternateContent>
          </a:graphicData>
        </a:graphic>
      </p:graphicFrame>
      <p:graphicFrame>
        <p:nvGraphicFramePr>
          <p:cNvPr id="14" name="对象 68"/>
          <p:cNvGraphicFramePr/>
          <p:nvPr/>
        </p:nvGraphicFramePr>
        <p:xfrm>
          <a:off x="2134870" y="4334004"/>
          <a:ext cx="6238875" cy="850900"/>
        </p:xfrm>
        <a:graphic>
          <a:graphicData uri="http://schemas.openxmlformats.org/presentationml/2006/ole">
            <mc:AlternateContent xmlns:mc="http://schemas.openxmlformats.org/markup-compatibility/2006">
              <mc:Choice xmlns:v="urn:schemas-microsoft-com:vml" Requires="v">
                <p:oleObj spid="_x0000_s4" name="Equation" r:id="rId4" imgW="73152000" imgH="9448800" progId="Equation.DSMT4">
                  <p:embed/>
                </p:oleObj>
              </mc:Choice>
              <mc:Fallback>
                <p:oleObj name="Equation" r:id="rId4" imgW="73152000" imgH="9448800" progId="Equation.DSMT4">
                  <p:embed/>
                  <p:pic>
                    <p:nvPicPr>
                      <p:cNvPr id="0" name="对象 68"/>
                      <p:cNvPicPr/>
                      <p:nvPr/>
                    </p:nvPicPr>
                    <p:blipFill>
                      <a:blip r:embed="rId5"/>
                      <a:stretch>
                        <a:fillRect/>
                      </a:stretch>
                    </p:blipFill>
                    <p:spPr>
                      <a:xfrm>
                        <a:off x="2134870" y="4334004"/>
                        <a:ext cx="6238875" cy="850900"/>
                      </a:xfrm>
                      <a:prstGeom prst="rect">
                        <a:avLst/>
                      </a:prstGeom>
                      <a:noFill/>
                      <a:ln w="38100">
                        <a:noFill/>
                        <a:miter/>
                      </a:ln>
                    </p:spPr>
                  </p:pic>
                </p:oleObj>
              </mc:Fallback>
            </mc:AlternateContent>
          </a:graphicData>
        </a:graphic>
      </p:graphicFrame>
      <p:graphicFrame>
        <p:nvGraphicFramePr>
          <p:cNvPr id="15" name="对象 68"/>
          <p:cNvGraphicFramePr/>
          <p:nvPr/>
        </p:nvGraphicFramePr>
        <p:xfrm>
          <a:off x="2269332" y="2471343"/>
          <a:ext cx="4887912" cy="850900"/>
        </p:xfrm>
        <a:graphic>
          <a:graphicData uri="http://schemas.openxmlformats.org/presentationml/2006/ole">
            <mc:AlternateContent xmlns:mc="http://schemas.openxmlformats.org/markup-compatibility/2006">
              <mc:Choice xmlns:v="urn:schemas-microsoft-com:vml" Requires="v">
                <p:oleObj spid="_x0000_s5" name="Equation" r:id="rId6" imgW="57302400" imgH="9448800" progId="Equation.DSMT4">
                  <p:embed/>
                </p:oleObj>
              </mc:Choice>
              <mc:Fallback>
                <p:oleObj name="Equation" r:id="rId6" imgW="57302400" imgH="9448800" progId="Equation.DSMT4">
                  <p:embed/>
                  <p:pic>
                    <p:nvPicPr>
                      <p:cNvPr id="0" name="对象 68"/>
                      <p:cNvPicPr/>
                      <p:nvPr/>
                    </p:nvPicPr>
                    <p:blipFill>
                      <a:blip r:embed="rId7"/>
                      <a:stretch>
                        <a:fillRect/>
                      </a:stretch>
                    </p:blipFill>
                    <p:spPr>
                      <a:xfrm>
                        <a:off x="2269332" y="2471343"/>
                        <a:ext cx="4887912" cy="850900"/>
                      </a:xfrm>
                      <a:prstGeom prst="rect">
                        <a:avLst/>
                      </a:prstGeom>
                      <a:noFill/>
                      <a:ln w="38100">
                        <a:noFill/>
                        <a:miter/>
                      </a:ln>
                    </p:spPr>
                  </p:pic>
                </p:oleObj>
              </mc:Fallback>
            </mc:AlternateContent>
          </a:graphicData>
        </a:graphic>
      </p:graphicFrame>
      <p:graphicFrame>
        <p:nvGraphicFramePr>
          <p:cNvPr id="16" name="对象 68"/>
          <p:cNvGraphicFramePr/>
          <p:nvPr/>
        </p:nvGraphicFramePr>
        <p:xfrm>
          <a:off x="2155825" y="3483104"/>
          <a:ext cx="5511800" cy="850900"/>
        </p:xfrm>
        <a:graphic>
          <a:graphicData uri="http://schemas.openxmlformats.org/presentationml/2006/ole">
            <mc:AlternateContent xmlns:mc="http://schemas.openxmlformats.org/markup-compatibility/2006">
              <mc:Choice xmlns:v="urn:schemas-microsoft-com:vml" Requires="v">
                <p:oleObj spid="_x0000_s6" name="Equation" r:id="rId8" imgW="64617600" imgH="9448800" progId="Equation.DSMT4">
                  <p:embed/>
                </p:oleObj>
              </mc:Choice>
              <mc:Fallback>
                <p:oleObj name="Equation" r:id="rId8" imgW="64617600" imgH="9448800" progId="Equation.DSMT4">
                  <p:embed/>
                  <p:pic>
                    <p:nvPicPr>
                      <p:cNvPr id="0" name="对象 68"/>
                      <p:cNvPicPr/>
                      <p:nvPr/>
                    </p:nvPicPr>
                    <p:blipFill>
                      <a:blip r:embed="rId9"/>
                      <a:stretch>
                        <a:fillRect/>
                      </a:stretch>
                    </p:blipFill>
                    <p:spPr>
                      <a:xfrm>
                        <a:off x="2155825" y="3483104"/>
                        <a:ext cx="5511800" cy="850900"/>
                      </a:xfrm>
                      <a:prstGeom prst="rect">
                        <a:avLst/>
                      </a:prstGeom>
                      <a:noFill/>
                      <a:ln w="38100">
                        <a:noFill/>
                        <a:miter/>
                      </a:ln>
                    </p:spPr>
                  </p:pic>
                </p:oleObj>
              </mc:Fallback>
            </mc:AlternateContent>
          </a:graphicData>
        </a:graphic>
      </p:graphicFrame>
      <p:graphicFrame>
        <p:nvGraphicFramePr>
          <p:cNvPr id="18" name="对象 68"/>
          <p:cNvGraphicFramePr/>
          <p:nvPr/>
        </p:nvGraphicFramePr>
        <p:xfrm>
          <a:off x="1463676" y="2753678"/>
          <a:ext cx="493712" cy="438150"/>
        </p:xfrm>
        <a:graphic>
          <a:graphicData uri="http://schemas.openxmlformats.org/presentationml/2006/ole">
            <mc:AlternateContent xmlns:mc="http://schemas.openxmlformats.org/markup-compatibility/2006">
              <mc:Choice xmlns:v="urn:schemas-microsoft-com:vml" Requires="v">
                <p:oleObj spid="_x0000_s7" name="Equation" r:id="rId10" imgW="5791200" imgH="4876800" progId="Equation.DSMT4">
                  <p:embed/>
                </p:oleObj>
              </mc:Choice>
              <mc:Fallback>
                <p:oleObj name="Equation" r:id="rId10" imgW="5791200" imgH="4876800" progId="Equation.DSMT4">
                  <p:embed/>
                  <p:pic>
                    <p:nvPicPr>
                      <p:cNvPr id="0" name="对象 68"/>
                      <p:cNvPicPr/>
                      <p:nvPr/>
                    </p:nvPicPr>
                    <p:blipFill>
                      <a:blip r:embed="rId11"/>
                      <a:stretch>
                        <a:fillRect/>
                      </a:stretch>
                    </p:blipFill>
                    <p:spPr>
                      <a:xfrm>
                        <a:off x="1463676" y="2753678"/>
                        <a:ext cx="493712" cy="438150"/>
                      </a:xfrm>
                      <a:prstGeom prst="rect">
                        <a:avLst/>
                      </a:prstGeom>
                      <a:noFill/>
                      <a:ln w="38100">
                        <a:noFill/>
                        <a:miter/>
                      </a:ln>
                    </p:spPr>
                  </p:pic>
                </p:oleObj>
              </mc:Fallback>
            </mc:AlternateContent>
          </a:graphicData>
        </a:graphic>
      </p:graphicFrame>
      <p:sp>
        <p:nvSpPr>
          <p:cNvPr id="8" name="文本框 7"/>
          <p:cNvSpPr txBox="1"/>
          <p:nvPr/>
        </p:nvSpPr>
        <p:spPr>
          <a:xfrm>
            <a:off x="1463675" y="852170"/>
            <a:ext cx="6065520" cy="583565"/>
          </a:xfrm>
          <a:prstGeom prst="rect">
            <a:avLst/>
          </a:prstGeom>
          <a:noFill/>
        </p:spPr>
        <p:txBody>
          <a:bodyPr wrap="square" rtlCol="0">
            <a:spAutoFit/>
          </a:bodyPr>
          <a:p>
            <a:r>
              <a:rPr lang="zh-CN" altLang="en-US" sz="3200"/>
              <a:t>例</a:t>
            </a:r>
            <a:r>
              <a:rPr lang="en-US" altLang="zh-CN" sz="3200"/>
              <a:t>4   </a:t>
            </a:r>
            <a:r>
              <a:rPr lang="zh-CN" altLang="en-US" sz="3200"/>
              <a:t>求下来数列的极限</a:t>
            </a:r>
            <a:endParaRPr lang="zh-CN" altLang="en-US" sz="320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graphicFrame>
        <p:nvGraphicFramePr>
          <p:cNvPr id="14" name="对象 68"/>
          <p:cNvGraphicFramePr/>
          <p:nvPr/>
        </p:nvGraphicFramePr>
        <p:xfrm>
          <a:off x="2289662" y="343219"/>
          <a:ext cx="2390775" cy="904875"/>
        </p:xfrm>
        <a:graphic>
          <a:graphicData uri="http://schemas.openxmlformats.org/presentationml/2006/ole">
            <mc:AlternateContent xmlns:mc="http://schemas.openxmlformats.org/markup-compatibility/2006">
              <mc:Choice xmlns:v="urn:schemas-microsoft-com:vml" Requires="v">
                <p:oleObj spid="_x0000_s2" name="Equation" r:id="rId2" imgW="28041600" imgH="10058400" progId="Equation.DSMT4">
                  <p:embed/>
                </p:oleObj>
              </mc:Choice>
              <mc:Fallback>
                <p:oleObj name="Equation" r:id="rId2" imgW="28041600" imgH="10058400" progId="Equation.DSMT4">
                  <p:embed/>
                  <p:pic>
                    <p:nvPicPr>
                      <p:cNvPr id="0" name="对象 68"/>
                      <p:cNvPicPr/>
                      <p:nvPr/>
                    </p:nvPicPr>
                    <p:blipFill>
                      <a:blip r:embed="rId3"/>
                      <a:stretch>
                        <a:fillRect/>
                      </a:stretch>
                    </p:blipFill>
                    <p:spPr>
                      <a:xfrm>
                        <a:off x="2289662" y="343219"/>
                        <a:ext cx="2390775" cy="904875"/>
                      </a:xfrm>
                      <a:prstGeom prst="rect">
                        <a:avLst/>
                      </a:prstGeom>
                      <a:noFill/>
                      <a:ln w="38100">
                        <a:noFill/>
                        <a:miter/>
                      </a:ln>
                    </p:spPr>
                  </p:pic>
                </p:oleObj>
              </mc:Fallback>
            </mc:AlternateContent>
          </a:graphicData>
        </a:graphic>
      </p:graphicFrame>
      <p:graphicFrame>
        <p:nvGraphicFramePr>
          <p:cNvPr id="29" name="对象 68"/>
          <p:cNvGraphicFramePr/>
          <p:nvPr/>
        </p:nvGraphicFramePr>
        <p:xfrm>
          <a:off x="2092325" y="1416369"/>
          <a:ext cx="4079875" cy="465138"/>
        </p:xfrm>
        <a:graphic>
          <a:graphicData uri="http://schemas.openxmlformats.org/presentationml/2006/ole">
            <mc:AlternateContent xmlns:mc="http://schemas.openxmlformats.org/markup-compatibility/2006">
              <mc:Choice xmlns:v="urn:schemas-microsoft-com:vml" Requires="v">
                <p:oleObj spid="_x0000_s3" name="Equation" r:id="rId4" imgW="47853600" imgH="5181600" progId="Equation.DSMT4">
                  <p:embed/>
                </p:oleObj>
              </mc:Choice>
              <mc:Fallback>
                <p:oleObj name="Equation" r:id="rId4" imgW="47853600" imgH="5181600" progId="Equation.DSMT4">
                  <p:embed/>
                  <p:pic>
                    <p:nvPicPr>
                      <p:cNvPr id="0" name="对象 68"/>
                      <p:cNvPicPr/>
                      <p:nvPr/>
                    </p:nvPicPr>
                    <p:blipFill>
                      <a:blip r:embed="rId5"/>
                      <a:stretch>
                        <a:fillRect/>
                      </a:stretch>
                    </p:blipFill>
                    <p:spPr>
                      <a:xfrm>
                        <a:off x="2092325" y="1416369"/>
                        <a:ext cx="4079875" cy="465138"/>
                      </a:xfrm>
                      <a:prstGeom prst="rect">
                        <a:avLst/>
                      </a:prstGeom>
                      <a:noFill/>
                      <a:ln w="38100">
                        <a:noFill/>
                        <a:miter/>
                      </a:ln>
                    </p:spPr>
                  </p:pic>
                </p:oleObj>
              </mc:Fallback>
            </mc:AlternateContent>
          </a:graphicData>
        </a:graphic>
      </p:graphicFrame>
      <p:graphicFrame>
        <p:nvGraphicFramePr>
          <p:cNvPr id="32" name="对象 68"/>
          <p:cNvGraphicFramePr/>
          <p:nvPr/>
        </p:nvGraphicFramePr>
        <p:xfrm>
          <a:off x="2093913" y="1755775"/>
          <a:ext cx="3844925" cy="1644650"/>
        </p:xfrm>
        <a:graphic>
          <a:graphicData uri="http://schemas.openxmlformats.org/presentationml/2006/ole">
            <mc:AlternateContent xmlns:mc="http://schemas.openxmlformats.org/markup-compatibility/2006">
              <mc:Choice xmlns:v="urn:schemas-microsoft-com:vml" Requires="v">
                <p:oleObj spid="_x0000_s4" name="Equation" r:id="rId6" imgW="45110400" imgH="18288000" progId="Equation.DSMT4">
                  <p:embed/>
                </p:oleObj>
              </mc:Choice>
              <mc:Fallback>
                <p:oleObj name="Equation" r:id="rId6" imgW="45110400" imgH="18288000" progId="Equation.DSMT4">
                  <p:embed/>
                  <p:pic>
                    <p:nvPicPr>
                      <p:cNvPr id="0" name="对象 68"/>
                      <p:cNvPicPr/>
                      <p:nvPr/>
                    </p:nvPicPr>
                    <p:blipFill>
                      <a:blip r:embed="rId7"/>
                      <a:stretch>
                        <a:fillRect/>
                      </a:stretch>
                    </p:blipFill>
                    <p:spPr>
                      <a:xfrm>
                        <a:off x="2093913" y="1755775"/>
                        <a:ext cx="3844925" cy="1644650"/>
                      </a:xfrm>
                      <a:prstGeom prst="rect">
                        <a:avLst/>
                      </a:prstGeom>
                      <a:noFill/>
                      <a:ln w="38100">
                        <a:noFill/>
                        <a:miter/>
                      </a:ln>
                    </p:spPr>
                  </p:pic>
                </p:oleObj>
              </mc:Fallback>
            </mc:AlternateContent>
          </a:graphicData>
        </a:graphic>
      </p:graphicFrame>
      <p:graphicFrame>
        <p:nvGraphicFramePr>
          <p:cNvPr id="33" name="对象 68"/>
          <p:cNvGraphicFramePr/>
          <p:nvPr/>
        </p:nvGraphicFramePr>
        <p:xfrm>
          <a:off x="5996940" y="1767006"/>
          <a:ext cx="3273425" cy="1644650"/>
        </p:xfrm>
        <a:graphic>
          <a:graphicData uri="http://schemas.openxmlformats.org/presentationml/2006/ole">
            <mc:AlternateContent xmlns:mc="http://schemas.openxmlformats.org/markup-compatibility/2006">
              <mc:Choice xmlns:v="urn:schemas-microsoft-com:vml" Requires="v">
                <p:oleObj spid="_x0000_s5" name="Equation" r:id="rId8" imgW="38404800" imgH="18288000" progId="Equation.DSMT4">
                  <p:embed/>
                </p:oleObj>
              </mc:Choice>
              <mc:Fallback>
                <p:oleObj name="Equation" r:id="rId8" imgW="38404800" imgH="18288000" progId="Equation.DSMT4">
                  <p:embed/>
                  <p:pic>
                    <p:nvPicPr>
                      <p:cNvPr id="0" name="对象 68"/>
                      <p:cNvPicPr/>
                      <p:nvPr/>
                    </p:nvPicPr>
                    <p:blipFill>
                      <a:blip r:embed="rId9"/>
                      <a:stretch>
                        <a:fillRect/>
                      </a:stretch>
                    </p:blipFill>
                    <p:spPr>
                      <a:xfrm>
                        <a:off x="5996940" y="1767006"/>
                        <a:ext cx="3273425" cy="1644650"/>
                      </a:xfrm>
                      <a:prstGeom prst="rect">
                        <a:avLst/>
                      </a:prstGeom>
                      <a:noFill/>
                      <a:ln w="38100">
                        <a:noFill/>
                        <a:miter/>
                      </a:ln>
                    </p:spPr>
                  </p:pic>
                </p:oleObj>
              </mc:Fallback>
            </mc:AlternateContent>
          </a:graphicData>
        </a:graphic>
      </p:graphicFrame>
      <p:graphicFrame>
        <p:nvGraphicFramePr>
          <p:cNvPr id="34" name="对象 68"/>
          <p:cNvGraphicFramePr/>
          <p:nvPr/>
        </p:nvGraphicFramePr>
        <p:xfrm>
          <a:off x="1829753" y="3353120"/>
          <a:ext cx="8029575" cy="449262"/>
        </p:xfrm>
        <a:graphic>
          <a:graphicData uri="http://schemas.openxmlformats.org/presentationml/2006/ole">
            <mc:AlternateContent xmlns:mc="http://schemas.openxmlformats.org/markup-compatibility/2006">
              <mc:Choice xmlns:v="urn:schemas-microsoft-com:vml" Requires="v">
                <p:oleObj spid="_x0000_s6" name="Equation" r:id="rId10" imgW="88696800" imgH="4876800" progId="Equation.DSMT4">
                  <p:embed/>
                </p:oleObj>
              </mc:Choice>
              <mc:Fallback>
                <p:oleObj name="Equation" r:id="rId10" imgW="88696800" imgH="4876800" progId="Equation.DSMT4">
                  <p:embed/>
                  <p:pic>
                    <p:nvPicPr>
                      <p:cNvPr id="0" name="对象 68"/>
                      <p:cNvPicPr/>
                      <p:nvPr/>
                    </p:nvPicPr>
                    <p:blipFill>
                      <a:blip r:embed="rId11"/>
                      <a:stretch>
                        <a:fillRect/>
                      </a:stretch>
                    </p:blipFill>
                    <p:spPr>
                      <a:xfrm>
                        <a:off x="1829753" y="3353120"/>
                        <a:ext cx="8029575" cy="449262"/>
                      </a:xfrm>
                      <a:prstGeom prst="rect">
                        <a:avLst/>
                      </a:prstGeom>
                      <a:noFill/>
                      <a:ln w="38100">
                        <a:noFill/>
                        <a:miter/>
                      </a:ln>
                    </p:spPr>
                  </p:pic>
                </p:oleObj>
              </mc:Fallback>
            </mc:AlternateContent>
          </a:graphicData>
        </a:graphic>
      </p:graphicFrame>
      <p:graphicFrame>
        <p:nvGraphicFramePr>
          <p:cNvPr id="37" name="对象 68"/>
          <p:cNvGraphicFramePr/>
          <p:nvPr/>
        </p:nvGraphicFramePr>
        <p:xfrm>
          <a:off x="1819275" y="3846830"/>
          <a:ext cx="5092065" cy="438150"/>
        </p:xfrm>
        <a:graphic>
          <a:graphicData uri="http://schemas.openxmlformats.org/presentationml/2006/ole">
            <mc:AlternateContent xmlns:mc="http://schemas.openxmlformats.org/markup-compatibility/2006">
              <mc:Choice xmlns:v="urn:schemas-microsoft-com:vml" Requires="v">
                <p:oleObj spid="_x0000_s7" name="Equation" r:id="rId12" imgW="54254400" imgH="4876800" progId="Equation.DSMT4">
                  <p:embed/>
                </p:oleObj>
              </mc:Choice>
              <mc:Fallback>
                <p:oleObj name="Equation" r:id="rId12" imgW="54254400" imgH="4876800" progId="Equation.DSMT4">
                  <p:embed/>
                  <p:pic>
                    <p:nvPicPr>
                      <p:cNvPr id="0" name="对象 68"/>
                      <p:cNvPicPr/>
                      <p:nvPr/>
                    </p:nvPicPr>
                    <p:blipFill>
                      <a:blip r:embed="rId13"/>
                      <a:stretch>
                        <a:fillRect/>
                      </a:stretch>
                    </p:blipFill>
                    <p:spPr>
                      <a:xfrm>
                        <a:off x="1819275" y="3846830"/>
                        <a:ext cx="5092065" cy="438150"/>
                      </a:xfrm>
                      <a:prstGeom prst="rect">
                        <a:avLst/>
                      </a:prstGeom>
                      <a:noFill/>
                      <a:ln w="38100">
                        <a:noFill/>
                        <a:miter/>
                      </a:ln>
                    </p:spPr>
                  </p:pic>
                </p:oleObj>
              </mc:Fallback>
            </mc:AlternateContent>
          </a:graphicData>
        </a:graphic>
      </p:graphicFrame>
      <p:graphicFrame>
        <p:nvGraphicFramePr>
          <p:cNvPr id="38" name="对象 68"/>
          <p:cNvGraphicFramePr/>
          <p:nvPr/>
        </p:nvGraphicFramePr>
        <p:xfrm>
          <a:off x="1282700" y="4401185"/>
          <a:ext cx="6979920" cy="438150"/>
        </p:xfrm>
        <a:graphic>
          <a:graphicData uri="http://schemas.openxmlformats.org/presentationml/2006/ole">
            <mc:AlternateContent xmlns:mc="http://schemas.openxmlformats.org/markup-compatibility/2006">
              <mc:Choice xmlns:v="urn:schemas-microsoft-com:vml" Requires="v">
                <p:oleObj spid="_x0000_s8" name="Equation" r:id="rId14" imgW="73152000" imgH="4876800" progId="Equation.DSMT4">
                  <p:embed/>
                </p:oleObj>
              </mc:Choice>
              <mc:Fallback>
                <p:oleObj name="Equation" r:id="rId14" imgW="73152000" imgH="4876800" progId="Equation.DSMT4">
                  <p:embed/>
                  <p:pic>
                    <p:nvPicPr>
                      <p:cNvPr id="0" name="对象 68"/>
                      <p:cNvPicPr/>
                      <p:nvPr/>
                    </p:nvPicPr>
                    <p:blipFill>
                      <a:blip r:embed="rId15"/>
                      <a:stretch>
                        <a:fillRect/>
                      </a:stretch>
                    </p:blipFill>
                    <p:spPr>
                      <a:xfrm>
                        <a:off x="1282700" y="4401185"/>
                        <a:ext cx="6979920" cy="438150"/>
                      </a:xfrm>
                      <a:prstGeom prst="rect">
                        <a:avLst/>
                      </a:prstGeom>
                      <a:noFill/>
                      <a:ln w="38100">
                        <a:noFill/>
                        <a:miter/>
                      </a:ln>
                    </p:spPr>
                  </p:pic>
                </p:oleObj>
              </mc:Fallback>
            </mc:AlternateContent>
          </a:graphicData>
        </a:graphic>
      </p:graphicFrame>
      <p:graphicFrame>
        <p:nvGraphicFramePr>
          <p:cNvPr id="39" name="对象 68"/>
          <p:cNvGraphicFramePr/>
          <p:nvPr/>
        </p:nvGraphicFramePr>
        <p:xfrm>
          <a:off x="3846513" y="4448175"/>
          <a:ext cx="6284912" cy="2466975"/>
        </p:xfrm>
        <a:graphic>
          <a:graphicData uri="http://schemas.openxmlformats.org/presentationml/2006/ole">
            <mc:AlternateContent xmlns:mc="http://schemas.openxmlformats.org/markup-compatibility/2006">
              <mc:Choice xmlns:v="urn:schemas-microsoft-com:vml" Requires="v">
                <p:oleObj spid="_x0000_s9" name="Equation" r:id="rId16" imgW="73761600" imgH="27432000" progId="Equation.DSMT4">
                  <p:embed/>
                </p:oleObj>
              </mc:Choice>
              <mc:Fallback>
                <p:oleObj name="Equation" r:id="rId16" imgW="73761600" imgH="27432000" progId="Equation.DSMT4">
                  <p:embed/>
                  <p:pic>
                    <p:nvPicPr>
                      <p:cNvPr id="0" name="对象 68"/>
                      <p:cNvPicPr/>
                      <p:nvPr/>
                    </p:nvPicPr>
                    <p:blipFill>
                      <a:blip r:embed="rId17"/>
                      <a:stretch>
                        <a:fillRect/>
                      </a:stretch>
                    </p:blipFill>
                    <p:spPr>
                      <a:xfrm>
                        <a:off x="3846513" y="4448175"/>
                        <a:ext cx="6284912" cy="2466975"/>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0025" y="95250"/>
            <a:ext cx="11791950" cy="6591300"/>
          </a:xfrm>
          <a:prstGeom prst="rect">
            <a:avLst/>
          </a:prstGeom>
        </p:spPr>
      </p:pic>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243638" y="306388"/>
            <a:ext cx="2482850" cy="1039812"/>
          </a:xfrm>
          <a:prstGeom prst="rect">
            <a:avLst/>
          </a:prstGeom>
          <a:noFill/>
          <a:ln w="9525">
            <a:noFill/>
          </a:ln>
        </p:spPr>
      </p:pic>
      <p:sp>
        <p:nvSpPr>
          <p:cNvPr id="5" name="文本框 4"/>
          <p:cNvSpPr txBox="1"/>
          <p:nvPr/>
        </p:nvSpPr>
        <p:spPr>
          <a:xfrm>
            <a:off x="2263775" y="3768725"/>
            <a:ext cx="1081088" cy="521970"/>
          </a:xfrm>
          <a:prstGeom prst="rect">
            <a:avLst/>
          </a:prstGeom>
          <a:noFill/>
          <a:ln w="9525">
            <a:noFill/>
          </a:ln>
        </p:spPr>
        <p:txBody>
          <a:bodyPr anchor="t" anchorCtr="0">
            <a:spAutoFit/>
          </a:bodyPr>
          <a:p>
            <a:pPr eaLnBrk="0" hangingPunct="0"/>
            <a:r>
              <a:rPr lang="zh-CN" altLang="en-US" sz="2800" dirty="0">
                <a:solidFill>
                  <a:srgbClr val="000000"/>
                </a:solidFill>
                <a:latin typeface="Times New Roman" panose="02020603050405020304" pitchFamily="18" charset="0"/>
                <a:ea typeface="楷体_GB2312" panose="02010609030101010101" pitchFamily="49" charset="-122"/>
              </a:rPr>
              <a:t>解：</a:t>
            </a:r>
            <a:endParaRPr lang="zh-CN" altLang="en-US" sz="2800" dirty="0">
              <a:solidFill>
                <a:srgbClr val="000000"/>
              </a:solidFill>
              <a:latin typeface="Times New Roman" panose="02020603050405020304" pitchFamily="18" charset="0"/>
              <a:ea typeface="楷体_GB2312" panose="02010609030101010101" pitchFamily="49" charset="-122"/>
            </a:endParaRPr>
          </a:p>
        </p:txBody>
      </p:sp>
      <p:pic>
        <p:nvPicPr>
          <p:cNvPr id="9" name="图片 8"/>
          <p:cNvPicPr>
            <a:picLocks noChangeAspect="1"/>
          </p:cNvPicPr>
          <p:nvPr/>
        </p:nvPicPr>
        <p:blipFill>
          <a:blip r:embed="rId2"/>
          <a:stretch>
            <a:fillRect/>
          </a:stretch>
        </p:blipFill>
        <p:spPr>
          <a:xfrm>
            <a:off x="2532063" y="2363788"/>
            <a:ext cx="6911975" cy="873125"/>
          </a:xfrm>
          <a:prstGeom prst="rect">
            <a:avLst/>
          </a:prstGeom>
          <a:noFill/>
          <a:ln w="63500" cap="flat" cmpd="sng">
            <a:solidFill>
              <a:srgbClr val="FF0000"/>
            </a:solidFill>
            <a:prstDash val="solid"/>
            <a:miter/>
            <a:headEnd type="none" w="med" len="med"/>
            <a:tailEnd type="none" w="med" len="med"/>
          </a:ln>
        </p:spPr>
      </p:pic>
      <p:sp>
        <p:nvSpPr>
          <p:cNvPr id="10" name="文本框 9"/>
          <p:cNvSpPr txBox="1"/>
          <p:nvPr/>
        </p:nvSpPr>
        <p:spPr>
          <a:xfrm>
            <a:off x="1992313" y="1346200"/>
            <a:ext cx="7991475" cy="953135"/>
          </a:xfrm>
          <a:prstGeom prst="rect">
            <a:avLst/>
          </a:prstGeom>
          <a:noFill/>
          <a:ln w="9525">
            <a:noFill/>
          </a:ln>
        </p:spPr>
        <p:txBody>
          <a:bodyPr anchor="t" anchorCtr="0">
            <a:spAutoFit/>
          </a:bodyPr>
          <a:p>
            <a:pPr eaLnBrk="0" hangingPunct="0"/>
            <a:r>
              <a:rPr lang="zh-CN" altLang="en-US" sz="2800" dirty="0">
                <a:solidFill>
                  <a:srgbClr val="000000"/>
                </a:solidFill>
                <a:latin typeface="Times New Roman" panose="02020603050405020304" pitchFamily="18" charset="0"/>
                <a:ea typeface="楷体_GB2312" panose="02010609030101010101" pitchFamily="49" charset="-122"/>
              </a:rPr>
              <a:t>分析：这里不加证明的引用了在无理式的极限中常用到的一个极限的运算性质：</a:t>
            </a:r>
            <a:endParaRPr lang="zh-CN" altLang="en-US" sz="2800" dirty="0">
              <a:solidFill>
                <a:srgbClr val="000000"/>
              </a:solidFill>
              <a:latin typeface="Times New Roman" panose="02020603050405020304" pitchFamily="18" charset="0"/>
              <a:ea typeface="楷体_GB2312" panose="02010609030101010101" pitchFamily="49" charset="-122"/>
            </a:endParaRPr>
          </a:p>
        </p:txBody>
      </p:sp>
      <p:pic>
        <p:nvPicPr>
          <p:cNvPr id="11" name="图片 10"/>
          <p:cNvPicPr>
            <a:picLocks noChangeAspect="1"/>
          </p:cNvPicPr>
          <p:nvPr/>
        </p:nvPicPr>
        <p:blipFill>
          <a:blip r:embed="rId3"/>
          <a:stretch>
            <a:fillRect/>
          </a:stretch>
        </p:blipFill>
        <p:spPr>
          <a:xfrm>
            <a:off x="5137150" y="3460750"/>
            <a:ext cx="2095500" cy="1322705"/>
          </a:xfrm>
          <a:prstGeom prst="rect">
            <a:avLst/>
          </a:prstGeom>
          <a:noFill/>
          <a:ln w="9525">
            <a:noFill/>
          </a:ln>
        </p:spPr>
      </p:pic>
      <p:pic>
        <p:nvPicPr>
          <p:cNvPr id="12" name="图片 11"/>
          <p:cNvPicPr>
            <a:picLocks noChangeAspect="1"/>
          </p:cNvPicPr>
          <p:nvPr/>
        </p:nvPicPr>
        <p:blipFill>
          <a:blip r:embed="rId4"/>
          <a:stretch>
            <a:fillRect/>
          </a:stretch>
        </p:blipFill>
        <p:spPr>
          <a:xfrm>
            <a:off x="2263775" y="139700"/>
            <a:ext cx="3048000" cy="1306513"/>
          </a:xfrm>
          <a:prstGeom prst="rect">
            <a:avLst/>
          </a:prstGeom>
          <a:noFill/>
          <a:ln w="9525">
            <a:noFill/>
          </a:ln>
        </p:spPr>
      </p:pic>
      <p:pic>
        <p:nvPicPr>
          <p:cNvPr id="14" name="图片 13"/>
          <p:cNvPicPr>
            <a:picLocks noChangeAspect="1"/>
          </p:cNvPicPr>
          <p:nvPr/>
        </p:nvPicPr>
        <p:blipFill>
          <a:blip r:embed="rId5"/>
          <a:stretch>
            <a:fillRect/>
          </a:stretch>
        </p:blipFill>
        <p:spPr>
          <a:xfrm>
            <a:off x="2970213" y="3392488"/>
            <a:ext cx="2166937" cy="1235075"/>
          </a:xfrm>
          <a:prstGeom prst="rect">
            <a:avLst/>
          </a:prstGeom>
          <a:noFill/>
          <a:ln w="9525">
            <a:noFill/>
          </a:ln>
        </p:spPr>
      </p:pic>
      <p:pic>
        <p:nvPicPr>
          <p:cNvPr id="15" name="图片 14"/>
          <p:cNvPicPr>
            <a:picLocks noChangeAspect="1"/>
          </p:cNvPicPr>
          <p:nvPr/>
        </p:nvPicPr>
        <p:blipFill>
          <a:blip r:embed="rId6"/>
          <a:stretch>
            <a:fillRect/>
          </a:stretch>
        </p:blipFill>
        <p:spPr>
          <a:xfrm>
            <a:off x="7335520" y="3765550"/>
            <a:ext cx="1117600" cy="765175"/>
          </a:xfrm>
          <a:prstGeom prst="rect">
            <a:avLst/>
          </a:prstGeom>
          <a:noFill/>
          <a:ln w="9525">
            <a:noFill/>
          </a:ln>
        </p:spPr>
      </p:pic>
      <p:sp>
        <p:nvSpPr>
          <p:cNvPr id="16" name="文本框 15"/>
          <p:cNvSpPr txBox="1"/>
          <p:nvPr/>
        </p:nvSpPr>
        <p:spPr>
          <a:xfrm>
            <a:off x="2200275" y="5159375"/>
            <a:ext cx="1081088" cy="521970"/>
          </a:xfrm>
          <a:prstGeom prst="rect">
            <a:avLst/>
          </a:prstGeom>
          <a:noFill/>
          <a:ln w="9525">
            <a:noFill/>
          </a:ln>
        </p:spPr>
        <p:txBody>
          <a:bodyPr anchor="t" anchorCtr="0">
            <a:spAutoFit/>
          </a:bodyPr>
          <a:p>
            <a:pPr eaLnBrk="0" hangingPunct="0"/>
            <a:r>
              <a:rPr lang="zh-CN" altLang="en-US" sz="2800" dirty="0">
                <a:solidFill>
                  <a:srgbClr val="000000"/>
                </a:solidFill>
                <a:latin typeface="Times New Roman" panose="02020603050405020304" pitchFamily="18" charset="0"/>
                <a:ea typeface="楷体_GB2312" panose="02010609030101010101" pitchFamily="49" charset="-122"/>
              </a:rPr>
              <a:t>解：</a:t>
            </a:r>
            <a:endParaRPr lang="zh-CN" altLang="en-US" sz="2800" dirty="0">
              <a:solidFill>
                <a:srgbClr val="000000"/>
              </a:solidFill>
              <a:latin typeface="Times New Roman" panose="02020603050405020304" pitchFamily="18" charset="0"/>
              <a:ea typeface="楷体_GB2312" panose="02010609030101010101" pitchFamily="49" charset="-122"/>
            </a:endParaRPr>
          </a:p>
        </p:txBody>
      </p:sp>
      <p:pic>
        <p:nvPicPr>
          <p:cNvPr id="17" name="图片 16"/>
          <p:cNvPicPr>
            <a:picLocks noChangeAspect="1"/>
          </p:cNvPicPr>
          <p:nvPr/>
        </p:nvPicPr>
        <p:blipFill>
          <a:blip r:embed="rId7"/>
          <a:stretch>
            <a:fillRect/>
          </a:stretch>
        </p:blipFill>
        <p:spPr>
          <a:xfrm>
            <a:off x="3073400" y="4782820"/>
            <a:ext cx="1960880" cy="1149350"/>
          </a:xfrm>
          <a:prstGeom prst="rect">
            <a:avLst/>
          </a:prstGeom>
          <a:noFill/>
          <a:ln w="9525">
            <a:noFill/>
          </a:ln>
        </p:spPr>
      </p:pic>
      <p:pic>
        <p:nvPicPr>
          <p:cNvPr id="18" name="图片 17"/>
          <p:cNvPicPr>
            <a:picLocks noChangeAspect="1"/>
          </p:cNvPicPr>
          <p:nvPr/>
        </p:nvPicPr>
        <p:blipFill>
          <a:blip r:embed="rId8"/>
          <a:stretch>
            <a:fillRect/>
          </a:stretch>
        </p:blipFill>
        <p:spPr>
          <a:xfrm>
            <a:off x="5111750" y="4530725"/>
            <a:ext cx="1870075" cy="1960563"/>
          </a:xfrm>
          <a:prstGeom prst="rect">
            <a:avLst/>
          </a:prstGeom>
          <a:noFill/>
          <a:ln w="9525">
            <a:noFill/>
          </a:ln>
        </p:spPr>
      </p:pic>
      <p:pic>
        <p:nvPicPr>
          <p:cNvPr id="19" name="图片 18"/>
          <p:cNvPicPr>
            <a:picLocks noChangeAspect="1"/>
          </p:cNvPicPr>
          <p:nvPr/>
        </p:nvPicPr>
        <p:blipFill>
          <a:blip r:embed="rId9"/>
          <a:stretch>
            <a:fillRect/>
          </a:stretch>
        </p:blipFill>
        <p:spPr>
          <a:xfrm>
            <a:off x="7045325" y="4533900"/>
            <a:ext cx="2092325" cy="1785938"/>
          </a:xfrm>
          <a:prstGeom prst="rect">
            <a:avLst/>
          </a:prstGeom>
          <a:noFill/>
          <a:ln w="9525">
            <a:noFill/>
          </a:ln>
        </p:spPr>
      </p:pic>
      <p:pic>
        <p:nvPicPr>
          <p:cNvPr id="20" name="图片 19"/>
          <p:cNvPicPr>
            <a:picLocks noChangeAspect="1"/>
          </p:cNvPicPr>
          <p:nvPr/>
        </p:nvPicPr>
        <p:blipFill>
          <a:blip r:embed="rId10"/>
          <a:stretch>
            <a:fillRect/>
          </a:stretch>
        </p:blipFill>
        <p:spPr>
          <a:xfrm>
            <a:off x="9201150" y="4851400"/>
            <a:ext cx="1569720" cy="1319530"/>
          </a:xfrm>
          <a:prstGeom prst="rect">
            <a:avLst/>
          </a:prstGeom>
          <a:noFill/>
          <a:ln w="9525">
            <a:noFill/>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graphicFrame>
        <p:nvGraphicFramePr>
          <p:cNvPr id="14" name="对象 68"/>
          <p:cNvGraphicFramePr/>
          <p:nvPr/>
        </p:nvGraphicFramePr>
        <p:xfrm>
          <a:off x="1309370" y="370840"/>
          <a:ext cx="4021455" cy="952500"/>
        </p:xfrm>
        <a:graphic>
          <a:graphicData uri="http://schemas.openxmlformats.org/presentationml/2006/ole">
            <mc:AlternateContent xmlns:mc="http://schemas.openxmlformats.org/markup-compatibility/2006">
              <mc:Choice xmlns:v="urn:schemas-microsoft-com:vml" Requires="v">
                <p:oleObj spid="_x0000_s2" name="Equation" r:id="rId2" imgW="1473200" imgH="419100" progId="Equation.DSMT4">
                  <p:embed/>
                </p:oleObj>
              </mc:Choice>
              <mc:Fallback>
                <p:oleObj name="Equation" r:id="rId2" imgW="1473200" imgH="419100" progId="Equation.DSMT4">
                  <p:embed/>
                  <p:pic>
                    <p:nvPicPr>
                      <p:cNvPr id="0" name="对象 68"/>
                      <p:cNvPicPr/>
                      <p:nvPr/>
                    </p:nvPicPr>
                    <p:blipFill>
                      <a:blip r:embed="rId3"/>
                      <a:stretch>
                        <a:fillRect/>
                      </a:stretch>
                    </p:blipFill>
                    <p:spPr>
                      <a:xfrm>
                        <a:off x="1309370" y="370840"/>
                        <a:ext cx="4021455" cy="952500"/>
                      </a:xfrm>
                      <a:prstGeom prst="rect">
                        <a:avLst/>
                      </a:prstGeom>
                      <a:noFill/>
                      <a:ln w="38100">
                        <a:noFill/>
                        <a:miter/>
                      </a:ln>
                    </p:spPr>
                  </p:pic>
                </p:oleObj>
              </mc:Fallback>
            </mc:AlternateContent>
          </a:graphicData>
        </a:graphic>
      </p:graphicFrame>
      <p:graphicFrame>
        <p:nvGraphicFramePr>
          <p:cNvPr id="3" name="对象 68"/>
          <p:cNvGraphicFramePr/>
          <p:nvPr/>
        </p:nvGraphicFramePr>
        <p:xfrm>
          <a:off x="5758815" y="613410"/>
          <a:ext cx="3428365" cy="709930"/>
        </p:xfrm>
        <a:graphic>
          <a:graphicData uri="http://schemas.openxmlformats.org/presentationml/2006/ole">
            <mc:AlternateContent xmlns:mc="http://schemas.openxmlformats.org/markup-compatibility/2006">
              <mc:Choice xmlns:v="urn:schemas-microsoft-com:vml" Requires="v">
                <p:oleObj spid="_x0000_s4" name="Equation" r:id="rId4" imgW="1257300" imgH="304800" progId="Equation.DSMT4">
                  <p:embed/>
                </p:oleObj>
              </mc:Choice>
              <mc:Fallback>
                <p:oleObj name="Equation" r:id="rId4" imgW="1257300" imgH="304800" progId="Equation.DSMT4">
                  <p:embed/>
                  <p:pic>
                    <p:nvPicPr>
                      <p:cNvPr id="0" name="对象 68"/>
                      <p:cNvPicPr/>
                      <p:nvPr/>
                    </p:nvPicPr>
                    <p:blipFill>
                      <a:blip r:embed="rId5"/>
                      <a:stretch>
                        <a:fillRect/>
                      </a:stretch>
                    </p:blipFill>
                    <p:spPr>
                      <a:xfrm>
                        <a:off x="5758815" y="613410"/>
                        <a:ext cx="3428365" cy="709930"/>
                      </a:xfrm>
                      <a:prstGeom prst="rect">
                        <a:avLst/>
                      </a:prstGeom>
                      <a:noFill/>
                      <a:ln w="38100">
                        <a:noFill/>
                        <a:miter/>
                      </a:ln>
                    </p:spPr>
                  </p:pic>
                </p:oleObj>
              </mc:Fallback>
            </mc:AlternateContent>
          </a:graphicData>
        </a:graphic>
      </p:graphicFrame>
      <p:graphicFrame>
        <p:nvGraphicFramePr>
          <p:cNvPr id="5" name="对象 68"/>
          <p:cNvGraphicFramePr/>
          <p:nvPr/>
        </p:nvGraphicFramePr>
        <p:xfrm>
          <a:off x="3235960" y="1564327"/>
          <a:ext cx="2522538" cy="904875"/>
        </p:xfrm>
        <a:graphic>
          <a:graphicData uri="http://schemas.openxmlformats.org/presentationml/2006/ole">
            <mc:AlternateContent xmlns:mc="http://schemas.openxmlformats.org/markup-compatibility/2006">
              <mc:Choice xmlns:v="urn:schemas-microsoft-com:vml" Requires="v">
                <p:oleObj spid="_x0000_s6" name="Equation" r:id="rId6" imgW="29565600" imgH="10058400" progId="Equation.DSMT4">
                  <p:embed/>
                </p:oleObj>
              </mc:Choice>
              <mc:Fallback>
                <p:oleObj name="Equation" r:id="rId6" imgW="29565600" imgH="10058400" progId="Equation.DSMT4">
                  <p:embed/>
                  <p:pic>
                    <p:nvPicPr>
                      <p:cNvPr id="0" name="对象 68"/>
                      <p:cNvPicPr/>
                      <p:nvPr/>
                    </p:nvPicPr>
                    <p:blipFill>
                      <a:blip r:embed="rId7"/>
                      <a:stretch>
                        <a:fillRect/>
                      </a:stretch>
                    </p:blipFill>
                    <p:spPr>
                      <a:xfrm>
                        <a:off x="3235960" y="1564327"/>
                        <a:ext cx="2522538" cy="904875"/>
                      </a:xfrm>
                      <a:prstGeom prst="rect">
                        <a:avLst/>
                      </a:prstGeom>
                      <a:noFill/>
                      <a:ln w="38100">
                        <a:noFill/>
                        <a:miter/>
                      </a:ln>
                    </p:spPr>
                  </p:pic>
                </p:oleObj>
              </mc:Fallback>
            </mc:AlternateContent>
          </a:graphicData>
        </a:graphic>
      </p:graphicFrame>
      <p:graphicFrame>
        <p:nvGraphicFramePr>
          <p:cNvPr id="7" name="对象 68"/>
          <p:cNvGraphicFramePr/>
          <p:nvPr/>
        </p:nvGraphicFramePr>
        <p:xfrm>
          <a:off x="1424940" y="1772920"/>
          <a:ext cx="1414780" cy="481330"/>
        </p:xfrm>
        <a:graphic>
          <a:graphicData uri="http://schemas.openxmlformats.org/presentationml/2006/ole">
            <mc:AlternateContent xmlns:mc="http://schemas.openxmlformats.org/markup-compatibility/2006">
              <mc:Choice xmlns:v="urn:schemas-microsoft-com:vml" Requires="v">
                <p:oleObj spid="_x0000_s8" name="Equation" r:id="rId8" imgW="545465" imgH="203200" progId="Equation.DSMT4">
                  <p:embed/>
                </p:oleObj>
              </mc:Choice>
              <mc:Fallback>
                <p:oleObj name="Equation" r:id="rId8" imgW="545465" imgH="203200" progId="Equation.DSMT4">
                  <p:embed/>
                  <p:pic>
                    <p:nvPicPr>
                      <p:cNvPr id="0" name="对象 68"/>
                      <p:cNvPicPr/>
                      <p:nvPr/>
                    </p:nvPicPr>
                    <p:blipFill>
                      <a:blip r:embed="rId9"/>
                      <a:stretch>
                        <a:fillRect/>
                      </a:stretch>
                    </p:blipFill>
                    <p:spPr>
                      <a:xfrm>
                        <a:off x="1424940" y="1772920"/>
                        <a:ext cx="1414780" cy="481330"/>
                      </a:xfrm>
                      <a:prstGeom prst="rect">
                        <a:avLst/>
                      </a:prstGeom>
                      <a:noFill/>
                      <a:ln w="38100">
                        <a:noFill/>
                        <a:miter/>
                      </a:ln>
                    </p:spPr>
                  </p:pic>
                </p:oleObj>
              </mc:Fallback>
            </mc:AlternateContent>
          </a:graphicData>
        </a:graphic>
      </p:graphicFrame>
      <p:graphicFrame>
        <p:nvGraphicFramePr>
          <p:cNvPr id="9" name="对象 68"/>
          <p:cNvGraphicFramePr/>
          <p:nvPr/>
        </p:nvGraphicFramePr>
        <p:xfrm>
          <a:off x="3309619" y="2653354"/>
          <a:ext cx="2652713" cy="849312"/>
        </p:xfrm>
        <a:graphic>
          <a:graphicData uri="http://schemas.openxmlformats.org/presentationml/2006/ole">
            <mc:AlternateContent xmlns:mc="http://schemas.openxmlformats.org/markup-compatibility/2006">
              <mc:Choice xmlns:v="urn:schemas-microsoft-com:vml" Requires="v">
                <p:oleObj spid="_x0000_s10" name="Equation" r:id="rId10" imgW="31089600" imgH="9448800" progId="Equation.DSMT4">
                  <p:embed/>
                </p:oleObj>
              </mc:Choice>
              <mc:Fallback>
                <p:oleObj name="Equation" r:id="rId10" imgW="31089600" imgH="9448800" progId="Equation.DSMT4">
                  <p:embed/>
                  <p:pic>
                    <p:nvPicPr>
                      <p:cNvPr id="0" name="对象 68"/>
                      <p:cNvPicPr/>
                      <p:nvPr/>
                    </p:nvPicPr>
                    <p:blipFill>
                      <a:blip r:embed="rId11"/>
                      <a:stretch>
                        <a:fillRect/>
                      </a:stretch>
                    </p:blipFill>
                    <p:spPr>
                      <a:xfrm>
                        <a:off x="3309619" y="2653354"/>
                        <a:ext cx="2652713" cy="849312"/>
                      </a:xfrm>
                      <a:prstGeom prst="rect">
                        <a:avLst/>
                      </a:prstGeom>
                      <a:noFill/>
                      <a:ln w="38100">
                        <a:noFill/>
                        <a:miter/>
                      </a:ln>
                    </p:spPr>
                  </p:pic>
                </p:oleObj>
              </mc:Fallback>
            </mc:AlternateContent>
          </a:graphicData>
        </a:graphic>
      </p:graphicFrame>
      <p:graphicFrame>
        <p:nvGraphicFramePr>
          <p:cNvPr id="11" name="对象 68"/>
          <p:cNvGraphicFramePr/>
          <p:nvPr/>
        </p:nvGraphicFramePr>
        <p:xfrm>
          <a:off x="3265487" y="3893110"/>
          <a:ext cx="3800475" cy="849313"/>
        </p:xfrm>
        <a:graphic>
          <a:graphicData uri="http://schemas.openxmlformats.org/presentationml/2006/ole">
            <mc:AlternateContent xmlns:mc="http://schemas.openxmlformats.org/markup-compatibility/2006">
              <mc:Choice xmlns:v="urn:schemas-microsoft-com:vml" Requires="v">
                <p:oleObj spid="_x0000_s12" name="Equation" r:id="rId12" imgW="44500800" imgH="9448800" progId="Equation.DSMT4">
                  <p:embed/>
                </p:oleObj>
              </mc:Choice>
              <mc:Fallback>
                <p:oleObj name="Equation" r:id="rId12" imgW="44500800" imgH="9448800" progId="Equation.DSMT4">
                  <p:embed/>
                  <p:pic>
                    <p:nvPicPr>
                      <p:cNvPr id="0" name="对象 68"/>
                      <p:cNvPicPr/>
                      <p:nvPr/>
                    </p:nvPicPr>
                    <p:blipFill>
                      <a:blip r:embed="rId13"/>
                      <a:stretch>
                        <a:fillRect/>
                      </a:stretch>
                    </p:blipFill>
                    <p:spPr>
                      <a:xfrm>
                        <a:off x="3265487" y="3893110"/>
                        <a:ext cx="3800475" cy="849313"/>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graphicFrame>
        <p:nvGraphicFramePr>
          <p:cNvPr id="38" name="对象 68"/>
          <p:cNvGraphicFramePr/>
          <p:nvPr/>
        </p:nvGraphicFramePr>
        <p:xfrm>
          <a:off x="6183630" y="1804917"/>
          <a:ext cx="351155" cy="18415"/>
        </p:xfrm>
        <a:graphic>
          <a:graphicData uri="http://schemas.openxmlformats.org/presentationml/2006/ole">
            <mc:AlternateContent xmlns:mc="http://schemas.openxmlformats.org/markup-compatibility/2006">
              <mc:Choice xmlns:v="urn:schemas-microsoft-com:vml" Requires="v">
                <p:oleObj spid="_x0000_s3" name="Equation" r:id="rId2" imgW="4114800" imgH="203200" progId="Equation.DSMT4">
                  <p:embed/>
                </p:oleObj>
              </mc:Choice>
              <mc:Fallback>
                <p:oleObj name="Equation" r:id="rId2" imgW="4114800" imgH="203200" progId="Equation.DSMT4">
                  <p:embed/>
                  <p:pic>
                    <p:nvPicPr>
                      <p:cNvPr id="0" name="对象 68"/>
                      <p:cNvPicPr/>
                      <p:nvPr/>
                    </p:nvPicPr>
                    <p:blipFill>
                      <a:blip r:embed="rId3"/>
                      <a:stretch>
                        <a:fillRect/>
                      </a:stretch>
                    </p:blipFill>
                    <p:spPr>
                      <a:xfrm>
                        <a:off x="6183630" y="1804917"/>
                        <a:ext cx="351155" cy="18415"/>
                      </a:xfrm>
                      <a:prstGeom prst="rect">
                        <a:avLst/>
                      </a:prstGeom>
                      <a:noFill/>
                      <a:ln w="38100">
                        <a:noFill/>
                        <a:miter/>
                      </a:ln>
                    </p:spPr>
                  </p:pic>
                </p:oleObj>
              </mc:Fallback>
            </mc:AlternateContent>
          </a:graphicData>
        </a:graphic>
      </p:graphicFrame>
      <p:graphicFrame>
        <p:nvGraphicFramePr>
          <p:cNvPr id="6" name="对象 68"/>
          <p:cNvGraphicFramePr/>
          <p:nvPr/>
        </p:nvGraphicFramePr>
        <p:xfrm>
          <a:off x="1599247" y="1538925"/>
          <a:ext cx="47625" cy="18415"/>
        </p:xfrm>
        <a:graphic>
          <a:graphicData uri="http://schemas.openxmlformats.org/presentationml/2006/ole">
            <mc:AlternateContent xmlns:mc="http://schemas.openxmlformats.org/markup-compatibility/2006">
              <mc:Choice xmlns:v="urn:schemas-microsoft-com:vml" Requires="v">
                <p:oleObj spid="_x0000_s7" name="Equation" r:id="rId4" imgW="545465" imgH="203200" progId="Equation.DSMT4">
                  <p:embed/>
                </p:oleObj>
              </mc:Choice>
              <mc:Fallback>
                <p:oleObj name="Equation" r:id="rId4" imgW="545465" imgH="203200" progId="Equation.DSMT4">
                  <p:embed/>
                  <p:pic>
                    <p:nvPicPr>
                      <p:cNvPr id="0" name="对象 68"/>
                      <p:cNvPicPr/>
                      <p:nvPr/>
                    </p:nvPicPr>
                    <p:blipFill>
                      <a:blip r:embed="rId5"/>
                      <a:stretch>
                        <a:fillRect/>
                      </a:stretch>
                    </p:blipFill>
                    <p:spPr>
                      <a:xfrm>
                        <a:off x="1599247" y="1538925"/>
                        <a:ext cx="47625" cy="18415"/>
                      </a:xfrm>
                      <a:prstGeom prst="rect">
                        <a:avLst/>
                      </a:prstGeom>
                      <a:noFill/>
                      <a:ln w="38100">
                        <a:noFill/>
                        <a:miter/>
                      </a:ln>
                    </p:spPr>
                  </p:pic>
                </p:oleObj>
              </mc:Fallback>
            </mc:AlternateContent>
          </a:graphicData>
        </a:graphic>
      </p:graphicFrame>
      <p:graphicFrame>
        <p:nvGraphicFramePr>
          <p:cNvPr id="9" name="对象 68"/>
          <p:cNvGraphicFramePr/>
          <p:nvPr/>
        </p:nvGraphicFramePr>
        <p:xfrm>
          <a:off x="1219835" y="1035050"/>
          <a:ext cx="8587105" cy="1236345"/>
        </p:xfrm>
        <a:graphic>
          <a:graphicData uri="http://schemas.openxmlformats.org/presentationml/2006/ole">
            <mc:AlternateContent xmlns:mc="http://schemas.openxmlformats.org/markup-compatibility/2006">
              <mc:Choice xmlns:v="urn:schemas-microsoft-com:vml" Requires="v">
                <p:oleObj spid="_x0000_s8" name="Equation" r:id="rId6" imgW="3352800" imgH="469900" progId="Equation.DSMT4">
                  <p:embed/>
                </p:oleObj>
              </mc:Choice>
              <mc:Fallback>
                <p:oleObj name="Equation" r:id="rId6" imgW="3352800" imgH="469900" progId="Equation.DSMT4">
                  <p:embed/>
                  <p:pic>
                    <p:nvPicPr>
                      <p:cNvPr id="0" name="对象 68"/>
                      <p:cNvPicPr/>
                      <p:nvPr/>
                    </p:nvPicPr>
                    <p:blipFill>
                      <a:blip r:embed="rId7"/>
                      <a:stretch>
                        <a:fillRect/>
                      </a:stretch>
                    </p:blipFill>
                    <p:spPr>
                      <a:xfrm>
                        <a:off x="1219835" y="1035050"/>
                        <a:ext cx="8587105" cy="1236345"/>
                      </a:xfrm>
                      <a:prstGeom prst="rect">
                        <a:avLst/>
                      </a:prstGeom>
                      <a:noFill/>
                      <a:ln w="38100">
                        <a:noFill/>
                        <a:miter/>
                      </a:ln>
                    </p:spPr>
                  </p:pic>
                </p:oleObj>
              </mc:Fallback>
            </mc:AlternateContent>
          </a:graphicData>
        </a:graphic>
      </p:graphicFrame>
      <p:graphicFrame>
        <p:nvGraphicFramePr>
          <p:cNvPr id="15" name="对象 68"/>
          <p:cNvGraphicFramePr/>
          <p:nvPr/>
        </p:nvGraphicFramePr>
        <p:xfrm>
          <a:off x="4840606" y="2723219"/>
          <a:ext cx="2312987" cy="930275"/>
        </p:xfrm>
        <a:graphic>
          <a:graphicData uri="http://schemas.openxmlformats.org/presentationml/2006/ole">
            <mc:AlternateContent xmlns:mc="http://schemas.openxmlformats.org/markup-compatibility/2006">
              <mc:Choice xmlns:v="urn:schemas-microsoft-com:vml" Requires="v">
                <p:oleObj spid="_x0000_s10" name="Equation" r:id="rId8" imgW="27127200" imgH="10363200" progId="Equation.DSMT4">
                  <p:embed/>
                </p:oleObj>
              </mc:Choice>
              <mc:Fallback>
                <p:oleObj name="Equation" r:id="rId8" imgW="27127200" imgH="10363200" progId="Equation.DSMT4">
                  <p:embed/>
                  <p:pic>
                    <p:nvPicPr>
                      <p:cNvPr id="0" name="对象 68"/>
                      <p:cNvPicPr/>
                      <p:nvPr/>
                    </p:nvPicPr>
                    <p:blipFill>
                      <a:blip r:embed="rId9"/>
                      <a:stretch>
                        <a:fillRect/>
                      </a:stretch>
                    </p:blipFill>
                    <p:spPr>
                      <a:xfrm>
                        <a:off x="4840606" y="2723219"/>
                        <a:ext cx="2312987" cy="930275"/>
                      </a:xfrm>
                      <a:prstGeom prst="rect">
                        <a:avLst/>
                      </a:prstGeom>
                      <a:noFill/>
                      <a:ln w="38100">
                        <a:noFill/>
                        <a:miter/>
                      </a:ln>
                    </p:spPr>
                  </p:pic>
                </p:oleObj>
              </mc:Fallback>
            </mc:AlternateContent>
          </a:graphicData>
        </a:graphic>
      </p:graphicFrame>
      <p:graphicFrame>
        <p:nvGraphicFramePr>
          <p:cNvPr id="16" name="对象 68"/>
          <p:cNvGraphicFramePr/>
          <p:nvPr/>
        </p:nvGraphicFramePr>
        <p:xfrm>
          <a:off x="7351395" y="2328248"/>
          <a:ext cx="2182813" cy="1806575"/>
        </p:xfrm>
        <a:graphic>
          <a:graphicData uri="http://schemas.openxmlformats.org/presentationml/2006/ole">
            <mc:AlternateContent xmlns:mc="http://schemas.openxmlformats.org/markup-compatibility/2006">
              <mc:Choice xmlns:v="urn:schemas-microsoft-com:vml" Requires="v">
                <p:oleObj spid="_x0000_s11" name="Equation" r:id="rId10" imgW="25603200" imgH="20116800" progId="Equation.DSMT4">
                  <p:embed/>
                </p:oleObj>
              </mc:Choice>
              <mc:Fallback>
                <p:oleObj name="Equation" r:id="rId10" imgW="25603200" imgH="20116800" progId="Equation.DSMT4">
                  <p:embed/>
                  <p:pic>
                    <p:nvPicPr>
                      <p:cNvPr id="0" name="对象 68"/>
                      <p:cNvPicPr/>
                      <p:nvPr/>
                    </p:nvPicPr>
                    <p:blipFill>
                      <a:blip r:embed="rId11"/>
                      <a:stretch>
                        <a:fillRect/>
                      </a:stretch>
                    </p:blipFill>
                    <p:spPr>
                      <a:xfrm>
                        <a:off x="7351395" y="2328248"/>
                        <a:ext cx="2182813" cy="1806575"/>
                      </a:xfrm>
                      <a:prstGeom prst="rect">
                        <a:avLst/>
                      </a:prstGeom>
                      <a:noFill/>
                      <a:ln w="38100">
                        <a:noFill/>
                        <a:miter/>
                      </a:ln>
                    </p:spPr>
                  </p:pic>
                </p:oleObj>
              </mc:Fallback>
            </mc:AlternateContent>
          </a:graphicData>
        </a:graphic>
      </p:graphicFrame>
      <p:graphicFrame>
        <p:nvGraphicFramePr>
          <p:cNvPr id="18" name="对象 68"/>
          <p:cNvGraphicFramePr/>
          <p:nvPr/>
        </p:nvGraphicFramePr>
        <p:xfrm>
          <a:off x="4692651" y="4192766"/>
          <a:ext cx="4157662" cy="1804987"/>
        </p:xfrm>
        <a:graphic>
          <a:graphicData uri="http://schemas.openxmlformats.org/presentationml/2006/ole">
            <mc:AlternateContent xmlns:mc="http://schemas.openxmlformats.org/markup-compatibility/2006">
              <mc:Choice xmlns:v="urn:schemas-microsoft-com:vml" Requires="v">
                <p:oleObj spid="_x0000_s12" name="Equation" r:id="rId12" imgW="48768000" imgH="20116800" progId="Equation.DSMT4">
                  <p:embed/>
                </p:oleObj>
              </mc:Choice>
              <mc:Fallback>
                <p:oleObj name="Equation" r:id="rId12" imgW="48768000" imgH="20116800" progId="Equation.DSMT4">
                  <p:embed/>
                  <p:pic>
                    <p:nvPicPr>
                      <p:cNvPr id="0" name="对象 68"/>
                      <p:cNvPicPr/>
                      <p:nvPr/>
                    </p:nvPicPr>
                    <p:blipFill>
                      <a:blip r:embed="rId13"/>
                      <a:stretch>
                        <a:fillRect/>
                      </a:stretch>
                    </p:blipFill>
                    <p:spPr>
                      <a:xfrm>
                        <a:off x="4692651" y="4192766"/>
                        <a:ext cx="4157662" cy="1804987"/>
                      </a:xfrm>
                      <a:prstGeom prst="rect">
                        <a:avLst/>
                      </a:prstGeom>
                      <a:noFill/>
                      <a:ln w="38100">
                        <a:noFill/>
                        <a:miter/>
                      </a:ln>
                    </p:spPr>
                  </p:pic>
                </p:oleObj>
              </mc:Fallback>
            </mc:AlternateContent>
          </a:graphicData>
        </a:graphic>
      </p:graphicFrame>
      <p:sp>
        <p:nvSpPr>
          <p:cNvPr id="13" name="文本框 12"/>
          <p:cNvSpPr txBox="1"/>
          <p:nvPr/>
        </p:nvSpPr>
        <p:spPr>
          <a:xfrm>
            <a:off x="914400" y="5304155"/>
            <a:ext cx="3211195" cy="953135"/>
          </a:xfrm>
          <a:prstGeom prst="rect">
            <a:avLst/>
          </a:prstGeom>
          <a:noFill/>
          <a:ln w="28575" cmpd="sng">
            <a:solidFill>
              <a:srgbClr val="FF0000"/>
            </a:solidFill>
            <a:prstDash val="solid"/>
          </a:ln>
        </p:spPr>
        <p:txBody>
          <a:bodyPr wrap="square" rtlCol="0">
            <a:spAutoFit/>
          </a:bodyPr>
          <a:lstStyle/>
          <a:p>
            <a:r>
              <a:rPr lang="zh-CN" altLang="en-US" sz="2800" dirty="0">
                <a:latin typeface="宋体" panose="02010600030101010101" pitchFamily="2" charset="-122"/>
                <a:ea typeface="宋体" panose="02010600030101010101" pitchFamily="2" charset="-122"/>
              </a:rPr>
              <a:t>这种求极限的方法称为</a:t>
            </a:r>
            <a:r>
              <a:rPr lang="zh-CN" altLang="en-US" sz="2800" b="1" dirty="0">
                <a:solidFill>
                  <a:srgbClr val="FF0000"/>
                </a:solidFill>
                <a:latin typeface="宋体" panose="02010600030101010101" pitchFamily="2" charset="-122"/>
                <a:ea typeface="宋体" panose="02010600030101010101" pitchFamily="2" charset="-122"/>
              </a:rPr>
              <a:t>“有理化法”</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2" name="文本框 1"/>
          <p:cNvSpPr txBox="1"/>
          <p:nvPr/>
        </p:nvSpPr>
        <p:spPr>
          <a:xfrm>
            <a:off x="6034405" y="1739900"/>
            <a:ext cx="499745" cy="94615"/>
          </a:xfrm>
          <a:prstGeom prst="rect">
            <a:avLst/>
          </a:prstGeom>
          <a:solidFill>
            <a:schemeClr val="bg1"/>
          </a:solidFill>
        </p:spPr>
        <p:txBody>
          <a:bodyPr wrap="square" rtlCol="0">
            <a:noAutofit/>
          </a:bodyPr>
          <a:p>
            <a:endParaRPr lang="zh-CN" altLang="en-US">
              <a:solidFill>
                <a:schemeClr val="bg1"/>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5232400" y="2371725"/>
            <a:ext cx="4537075" cy="782366"/>
            <a:chOff x="0" y="0"/>
            <a:chExt cx="3701" cy="1078"/>
          </a:xfrm>
        </p:grpSpPr>
        <p:sp>
          <p:nvSpPr>
            <p:cNvPr id="21533" name="Line 4"/>
            <p:cNvSpPr/>
            <p:nvPr/>
          </p:nvSpPr>
          <p:spPr>
            <a:xfrm>
              <a:off x="0" y="424"/>
              <a:ext cx="3422" cy="0"/>
            </a:xfrm>
            <a:prstGeom prst="line">
              <a:avLst/>
            </a:prstGeom>
            <a:ln w="9525" cap="flat" cmpd="sng">
              <a:solidFill>
                <a:schemeClr val="tx1"/>
              </a:solidFill>
              <a:prstDash val="solid"/>
              <a:headEnd type="none" w="med" len="med"/>
              <a:tailEnd type="triangle" w="med" len="med"/>
            </a:ln>
          </p:spPr>
        </p:sp>
        <p:sp>
          <p:nvSpPr>
            <p:cNvPr id="21534" name="Text Box 5"/>
            <p:cNvSpPr txBox="1"/>
            <p:nvPr/>
          </p:nvSpPr>
          <p:spPr>
            <a:xfrm>
              <a:off x="124" y="418"/>
              <a:ext cx="290" cy="634"/>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i="1" dirty="0">
                  <a:latin typeface="Times New Roman" panose="02020603050405020304" pitchFamily="18" charset="0"/>
                </a:rPr>
                <a:t>b</a:t>
              </a:r>
              <a:endParaRPr lang="en-US" altLang="zh-CN" sz="2400" b="1" dirty="0">
                <a:latin typeface="Times New Roman" panose="02020603050405020304" pitchFamily="18" charset="0"/>
              </a:endParaRPr>
            </a:p>
          </p:txBody>
        </p:sp>
        <p:sp>
          <p:nvSpPr>
            <p:cNvPr id="21535" name="Text Box 6"/>
            <p:cNvSpPr txBox="1"/>
            <p:nvPr/>
          </p:nvSpPr>
          <p:spPr>
            <a:xfrm>
              <a:off x="2975" y="359"/>
              <a:ext cx="291" cy="634"/>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i="1" dirty="0">
                  <a:latin typeface="Times New Roman" panose="02020603050405020304" pitchFamily="18" charset="0"/>
                </a:rPr>
                <a:t>a</a:t>
              </a:r>
              <a:endParaRPr lang="en-US" altLang="zh-CN" sz="2400" b="1" dirty="0">
                <a:latin typeface="Times New Roman" panose="02020603050405020304" pitchFamily="18" charset="0"/>
              </a:endParaRPr>
            </a:p>
          </p:txBody>
        </p:sp>
        <p:sp>
          <p:nvSpPr>
            <p:cNvPr id="21536" name="Text Box 7"/>
            <p:cNvSpPr txBox="1"/>
            <p:nvPr/>
          </p:nvSpPr>
          <p:spPr>
            <a:xfrm>
              <a:off x="3410" y="269"/>
              <a:ext cx="291" cy="634"/>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i="1" dirty="0">
                  <a:latin typeface="Times New Roman" panose="02020603050405020304" pitchFamily="18" charset="0"/>
                </a:rPr>
                <a:t>x</a:t>
              </a:r>
              <a:endParaRPr lang="en-US" altLang="zh-CN" sz="2400" b="1" dirty="0">
                <a:latin typeface="Times New Roman" panose="02020603050405020304" pitchFamily="18" charset="0"/>
              </a:endParaRPr>
            </a:p>
          </p:txBody>
        </p:sp>
        <p:sp>
          <p:nvSpPr>
            <p:cNvPr id="21537" name="Text Box 8"/>
            <p:cNvSpPr txBox="1"/>
            <p:nvPr/>
          </p:nvSpPr>
          <p:spPr>
            <a:xfrm>
              <a:off x="1487" y="444"/>
              <a:ext cx="525" cy="634"/>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i="1" dirty="0">
                  <a:latin typeface="Times New Roman" panose="02020603050405020304" pitchFamily="18" charset="0"/>
                </a:rPr>
                <a:t>b+</a:t>
              </a:r>
              <a:r>
                <a:rPr lang="en-US" altLang="zh-CN" sz="2400" b="1" i="1" dirty="0">
                  <a:latin typeface="Times New Roman" panose="02020603050405020304" pitchFamily="18" charset="0"/>
                  <a:sym typeface="Symbol" panose="05050102010706020507" pitchFamily="18" charset="2"/>
                </a:rPr>
                <a:t></a:t>
              </a:r>
              <a:endParaRPr lang="en-US" altLang="zh-CN" sz="2400" b="1" i="1" dirty="0">
                <a:latin typeface="Times New Roman" panose="02020603050405020304" pitchFamily="18" charset="0"/>
                <a:sym typeface="Symbol" panose="05050102010706020507" pitchFamily="18" charset="2"/>
              </a:endParaRPr>
            </a:p>
          </p:txBody>
        </p:sp>
        <p:sp>
          <p:nvSpPr>
            <p:cNvPr id="21538" name="Oval 9"/>
            <p:cNvSpPr/>
            <p:nvPr/>
          </p:nvSpPr>
          <p:spPr>
            <a:xfrm>
              <a:off x="212" y="401"/>
              <a:ext cx="47" cy="47"/>
            </a:xfrm>
            <a:prstGeom prst="ellipse">
              <a:avLst/>
            </a:prstGeom>
            <a:solidFill>
              <a:schemeClr val="accent2"/>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p>
          </p:txBody>
        </p:sp>
        <p:sp>
          <p:nvSpPr>
            <p:cNvPr id="21539" name="Oval 10"/>
            <p:cNvSpPr/>
            <p:nvPr/>
          </p:nvSpPr>
          <p:spPr>
            <a:xfrm>
              <a:off x="1668" y="400"/>
              <a:ext cx="47" cy="47"/>
            </a:xfrm>
            <a:prstGeom prst="ellipse">
              <a:avLst/>
            </a:prstGeom>
            <a:solidFill>
              <a:schemeClr val="accent2"/>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p>
          </p:txBody>
        </p:sp>
        <p:sp>
          <p:nvSpPr>
            <p:cNvPr id="21540" name="Oval 11"/>
            <p:cNvSpPr/>
            <p:nvPr/>
          </p:nvSpPr>
          <p:spPr>
            <a:xfrm>
              <a:off x="3044" y="401"/>
              <a:ext cx="47" cy="47"/>
            </a:xfrm>
            <a:prstGeom prst="ellipse">
              <a:avLst/>
            </a:prstGeom>
            <a:solidFill>
              <a:schemeClr val="accent2"/>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p>
          </p:txBody>
        </p:sp>
        <p:sp>
          <p:nvSpPr>
            <p:cNvPr id="21541" name="Line 12"/>
            <p:cNvSpPr/>
            <p:nvPr/>
          </p:nvSpPr>
          <p:spPr>
            <a:xfrm>
              <a:off x="225" y="73"/>
              <a:ext cx="0" cy="290"/>
            </a:xfrm>
            <a:prstGeom prst="line">
              <a:avLst/>
            </a:prstGeom>
            <a:ln w="19050" cap="flat" cmpd="sng">
              <a:solidFill>
                <a:schemeClr val="tx1"/>
              </a:solidFill>
              <a:prstDash val="solid"/>
              <a:headEnd type="none" w="med" len="med"/>
              <a:tailEnd type="none" w="med" len="med"/>
            </a:ln>
          </p:spPr>
        </p:sp>
        <p:sp>
          <p:nvSpPr>
            <p:cNvPr id="21542" name="Line 13"/>
            <p:cNvSpPr/>
            <p:nvPr/>
          </p:nvSpPr>
          <p:spPr>
            <a:xfrm>
              <a:off x="3061" y="73"/>
              <a:ext cx="0" cy="290"/>
            </a:xfrm>
            <a:prstGeom prst="line">
              <a:avLst/>
            </a:prstGeom>
            <a:ln w="19050" cap="flat" cmpd="sng">
              <a:solidFill>
                <a:schemeClr val="tx1"/>
              </a:solidFill>
              <a:prstDash val="solid"/>
              <a:headEnd type="none" w="med" len="med"/>
              <a:tailEnd type="none" w="med" len="med"/>
            </a:ln>
          </p:spPr>
        </p:sp>
        <p:sp>
          <p:nvSpPr>
            <p:cNvPr id="21543" name="Line 14"/>
            <p:cNvSpPr/>
            <p:nvPr/>
          </p:nvSpPr>
          <p:spPr>
            <a:xfrm>
              <a:off x="1695" y="73"/>
              <a:ext cx="0" cy="290"/>
            </a:xfrm>
            <a:prstGeom prst="line">
              <a:avLst/>
            </a:prstGeom>
            <a:ln w="19050" cap="flat" cmpd="sng">
              <a:solidFill>
                <a:schemeClr val="tx1"/>
              </a:solidFill>
              <a:prstDash val="solid"/>
              <a:headEnd type="none" w="med" len="med"/>
              <a:tailEnd type="none" w="med" len="med"/>
            </a:ln>
          </p:spPr>
        </p:sp>
        <p:sp>
          <p:nvSpPr>
            <p:cNvPr id="21544" name="Line 15"/>
            <p:cNvSpPr/>
            <p:nvPr/>
          </p:nvSpPr>
          <p:spPr>
            <a:xfrm>
              <a:off x="226" y="207"/>
              <a:ext cx="558" cy="0"/>
            </a:xfrm>
            <a:prstGeom prst="line">
              <a:avLst/>
            </a:prstGeom>
            <a:ln w="19050" cap="flat" cmpd="sng">
              <a:solidFill>
                <a:schemeClr val="tx1"/>
              </a:solidFill>
              <a:prstDash val="solid"/>
              <a:headEnd type="none" w="med" len="med"/>
              <a:tailEnd type="none" w="med" len="med"/>
            </a:ln>
          </p:spPr>
        </p:sp>
        <p:sp>
          <p:nvSpPr>
            <p:cNvPr id="21545" name="Line 16"/>
            <p:cNvSpPr/>
            <p:nvPr/>
          </p:nvSpPr>
          <p:spPr>
            <a:xfrm>
              <a:off x="1137" y="207"/>
              <a:ext cx="558" cy="0"/>
            </a:xfrm>
            <a:prstGeom prst="line">
              <a:avLst/>
            </a:prstGeom>
            <a:ln w="19050" cap="flat" cmpd="sng">
              <a:solidFill>
                <a:schemeClr val="tx1"/>
              </a:solidFill>
              <a:prstDash val="solid"/>
              <a:headEnd type="none" w="med" len="med"/>
              <a:tailEnd type="none" w="med" len="med"/>
            </a:ln>
          </p:spPr>
        </p:sp>
        <p:sp>
          <p:nvSpPr>
            <p:cNvPr id="21546" name="Line 17"/>
            <p:cNvSpPr/>
            <p:nvPr/>
          </p:nvSpPr>
          <p:spPr>
            <a:xfrm>
              <a:off x="1696" y="207"/>
              <a:ext cx="558" cy="0"/>
            </a:xfrm>
            <a:prstGeom prst="line">
              <a:avLst/>
            </a:prstGeom>
            <a:ln w="19050" cap="flat" cmpd="sng">
              <a:solidFill>
                <a:schemeClr val="tx1"/>
              </a:solidFill>
              <a:prstDash val="solid"/>
              <a:headEnd type="none" w="med" len="med"/>
              <a:tailEnd type="none" w="med" len="med"/>
            </a:ln>
          </p:spPr>
        </p:sp>
        <p:sp>
          <p:nvSpPr>
            <p:cNvPr id="21547" name="Line 18"/>
            <p:cNvSpPr/>
            <p:nvPr/>
          </p:nvSpPr>
          <p:spPr>
            <a:xfrm>
              <a:off x="2512" y="207"/>
              <a:ext cx="558" cy="0"/>
            </a:xfrm>
            <a:prstGeom prst="line">
              <a:avLst/>
            </a:prstGeom>
            <a:ln w="19050" cap="flat" cmpd="sng">
              <a:solidFill>
                <a:schemeClr val="tx1"/>
              </a:solidFill>
              <a:prstDash val="solid"/>
              <a:headEnd type="none" w="med" len="med"/>
              <a:tailEnd type="none" w="med" len="med"/>
            </a:ln>
          </p:spPr>
        </p:sp>
        <p:sp>
          <p:nvSpPr>
            <p:cNvPr id="21548" name="Rectangle 19"/>
            <p:cNvSpPr/>
            <p:nvPr/>
          </p:nvSpPr>
          <p:spPr>
            <a:xfrm>
              <a:off x="861" y="0"/>
              <a:ext cx="277" cy="719"/>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i="1" dirty="0">
                  <a:latin typeface="Times New Roman" panose="02020603050405020304" pitchFamily="18" charset="0"/>
                  <a:sym typeface="Symbol" panose="05050102010706020507" pitchFamily="18" charset="2"/>
                </a:rPr>
                <a:t></a:t>
              </a:r>
              <a:endParaRPr lang="en-US" altLang="zh-CN" sz="2800" b="1" i="1" dirty="0">
                <a:latin typeface="Times New Roman" panose="02020603050405020304" pitchFamily="18" charset="0"/>
                <a:sym typeface="Symbol" panose="05050102010706020507" pitchFamily="18" charset="2"/>
              </a:endParaRPr>
            </a:p>
          </p:txBody>
        </p:sp>
        <p:sp>
          <p:nvSpPr>
            <p:cNvPr id="21549" name="Rectangle 20"/>
            <p:cNvSpPr/>
            <p:nvPr/>
          </p:nvSpPr>
          <p:spPr>
            <a:xfrm>
              <a:off x="2257" y="0"/>
              <a:ext cx="277" cy="719"/>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i="1" dirty="0">
                  <a:latin typeface="Times New Roman" panose="02020603050405020304" pitchFamily="18" charset="0"/>
                  <a:sym typeface="Symbol" panose="05050102010706020507" pitchFamily="18" charset="2"/>
                </a:rPr>
                <a:t></a:t>
              </a:r>
              <a:endParaRPr lang="en-US" altLang="zh-CN" sz="2800" b="1" i="1" dirty="0">
                <a:latin typeface="Times New Roman" panose="02020603050405020304" pitchFamily="18" charset="0"/>
                <a:sym typeface="Symbol" panose="05050102010706020507" pitchFamily="18" charset="2"/>
              </a:endParaRPr>
            </a:p>
          </p:txBody>
        </p:sp>
      </p:grpSp>
      <p:sp>
        <p:nvSpPr>
          <p:cNvPr id="20501" name="Rectangle 21"/>
          <p:cNvSpPr/>
          <p:nvPr/>
        </p:nvSpPr>
        <p:spPr>
          <a:xfrm>
            <a:off x="1611630" y="1249680"/>
            <a:ext cx="125539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Times New Roman" panose="02020603050405020304" pitchFamily="18" charset="0"/>
              </a:rPr>
              <a:t> </a:t>
            </a:r>
            <a:r>
              <a:rPr lang="zh-CN" altLang="en-US" sz="2800" b="1" dirty="0">
                <a:solidFill>
                  <a:srgbClr val="FF0000"/>
                </a:solidFill>
                <a:latin typeface="宋体" panose="02010600030101010101" pitchFamily="2" charset="-122"/>
              </a:rPr>
              <a:t>证明:</a:t>
            </a:r>
            <a:r>
              <a:rPr lang="en-US" altLang="zh-CN" sz="2800" b="1" dirty="0">
                <a:latin typeface="Times New Roman" panose="02020603050405020304" pitchFamily="18" charset="0"/>
              </a:rPr>
              <a:t> </a:t>
            </a:r>
            <a:endParaRPr lang="en-US" altLang="zh-CN" sz="2800" b="1" dirty="0">
              <a:latin typeface="Times New Roman" panose="02020603050405020304" pitchFamily="18" charset="0"/>
            </a:endParaRPr>
          </a:p>
        </p:txBody>
      </p:sp>
      <p:sp>
        <p:nvSpPr>
          <p:cNvPr id="20502" name="Text Box 22"/>
          <p:cNvSpPr txBox="1"/>
          <p:nvPr/>
        </p:nvSpPr>
        <p:spPr>
          <a:xfrm>
            <a:off x="2530158" y="1184275"/>
            <a:ext cx="6172200" cy="6508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30000"/>
              </a:lnSpc>
              <a:spcBef>
                <a:spcPct val="50000"/>
              </a:spcBef>
              <a:buNone/>
            </a:pPr>
            <a:r>
              <a:rPr lang="zh-CN" altLang="en-US" sz="2800" b="1" dirty="0">
                <a:latin typeface="Times New Roman" panose="02020603050405020304" pitchFamily="18" charset="0"/>
              </a:rPr>
              <a:t>（</a:t>
            </a:r>
            <a:r>
              <a:rPr lang="zh-CN" altLang="en-US" sz="2400" b="1" dirty="0">
                <a:latin typeface="Times New Roman" panose="02020603050405020304" pitchFamily="18" charset="0"/>
              </a:rPr>
              <a:t>反证法）假设</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x</a:t>
            </a:r>
            <a:r>
              <a:rPr lang="en-US" altLang="zh-CN" sz="2400" b="1" i="1" baseline="-25000" dirty="0">
                <a:latin typeface="Times New Roman" panose="02020603050405020304" pitchFamily="18" charset="0"/>
              </a:rPr>
              <a:t>n</a:t>
            </a:r>
            <a:r>
              <a:rPr lang="en-US" altLang="zh-CN" sz="2400" b="1" dirty="0">
                <a:latin typeface="Times New Roman" panose="02020603050405020304" pitchFamily="18" charset="0"/>
              </a:rPr>
              <a:t>}</a:t>
            </a:r>
            <a:r>
              <a:rPr lang="en-US" altLang="zh-CN" sz="2400" b="1" i="1" dirty="0">
                <a:latin typeface="Times New Roman" panose="02020603050405020304" pitchFamily="18" charset="0"/>
              </a:rPr>
              <a:t> </a:t>
            </a:r>
            <a:r>
              <a:rPr lang="zh-CN" altLang="en-US" sz="2400" b="1" dirty="0">
                <a:latin typeface="Times New Roman" panose="02020603050405020304" pitchFamily="18" charset="0"/>
              </a:rPr>
              <a:t>收敛, </a:t>
            </a:r>
            <a:r>
              <a:rPr lang="zh-CN" altLang="en-US" sz="2400" b="1" dirty="0">
                <a:solidFill>
                  <a:schemeClr val="hlink"/>
                </a:solidFill>
                <a:latin typeface="Times New Roman" panose="02020603050405020304" pitchFamily="18" charset="0"/>
              </a:rPr>
              <a:t>但极限不唯</a:t>
            </a:r>
            <a:r>
              <a:rPr lang="zh-CN" altLang="en-US" sz="2800" b="1" dirty="0">
                <a:solidFill>
                  <a:schemeClr val="hlink"/>
                </a:solidFill>
                <a:latin typeface="Times New Roman" panose="02020603050405020304" pitchFamily="18" charset="0"/>
              </a:rPr>
              <a:t>一,</a:t>
            </a:r>
            <a:r>
              <a:rPr lang="zh-CN" altLang="en-US" sz="2800" b="1" dirty="0">
                <a:latin typeface="Times New Roman" panose="02020603050405020304" pitchFamily="18" charset="0"/>
              </a:rPr>
              <a:t> </a:t>
            </a:r>
            <a:endParaRPr lang="en-US" altLang="zh-CN" sz="2800" b="1" dirty="0">
              <a:latin typeface="Times New Roman" panose="02020603050405020304" pitchFamily="18" charset="0"/>
            </a:endParaRPr>
          </a:p>
        </p:txBody>
      </p:sp>
      <p:graphicFrame>
        <p:nvGraphicFramePr>
          <p:cNvPr id="20503" name="Object 23"/>
          <p:cNvGraphicFramePr>
            <a:graphicFrameLocks noChangeAspect="1"/>
          </p:cNvGraphicFramePr>
          <p:nvPr/>
        </p:nvGraphicFramePr>
        <p:xfrm>
          <a:off x="3827780" y="2449830"/>
          <a:ext cx="1164590" cy="670560"/>
        </p:xfrm>
        <a:graphic>
          <a:graphicData uri="http://schemas.openxmlformats.org/presentationml/2006/ole">
            <mc:AlternateContent xmlns:mc="http://schemas.openxmlformats.org/markup-compatibility/2006">
              <mc:Choice xmlns:v="urn:schemas-microsoft-com:vml" Requires="v">
                <p:oleObj spid="_x0000_s3294" name="" r:id="rId1" imgW="1401445" imgH="765175" progId="Equation.DSMT4">
                  <p:embed/>
                </p:oleObj>
              </mc:Choice>
              <mc:Fallback>
                <p:oleObj name="" r:id="rId1" imgW="1401445" imgH="765175" progId="Equation.DSMT4">
                  <p:embed/>
                  <p:pic>
                    <p:nvPicPr>
                      <p:cNvPr id="0" name="图片 3293"/>
                      <p:cNvPicPr/>
                      <p:nvPr/>
                    </p:nvPicPr>
                    <p:blipFill>
                      <a:blip r:embed="rId2"/>
                      <a:stretch>
                        <a:fillRect/>
                      </a:stretch>
                    </p:blipFill>
                    <p:spPr>
                      <a:xfrm>
                        <a:off x="3827780" y="2449830"/>
                        <a:ext cx="1164590" cy="670560"/>
                      </a:xfrm>
                      <a:prstGeom prst="rect">
                        <a:avLst/>
                      </a:prstGeom>
                      <a:noFill/>
                      <a:ln w="38100">
                        <a:noFill/>
                        <a:miter/>
                      </a:ln>
                    </p:spPr>
                  </p:pic>
                </p:oleObj>
              </mc:Fallback>
            </mc:AlternateContent>
          </a:graphicData>
        </a:graphic>
      </p:graphicFrame>
      <p:sp>
        <p:nvSpPr>
          <p:cNvPr id="20504" name="Rectangle 24"/>
          <p:cNvSpPr/>
          <p:nvPr/>
        </p:nvSpPr>
        <p:spPr>
          <a:xfrm>
            <a:off x="1774825" y="2492375"/>
            <a:ext cx="2038350" cy="57086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30000"/>
              </a:lnSpc>
              <a:spcBef>
                <a:spcPct val="50000"/>
              </a:spcBef>
              <a:buNone/>
            </a:pPr>
            <a:r>
              <a:rPr lang="zh-CN" altLang="en-US" sz="2400" b="1" dirty="0">
                <a:latin typeface="Times New Roman" panose="02020603050405020304" pitchFamily="18" charset="0"/>
                <a:sym typeface="Symbol" panose="05050102010706020507" pitchFamily="18" charset="2"/>
              </a:rPr>
              <a:t>不妨设</a:t>
            </a:r>
            <a:r>
              <a:rPr lang="en-US" altLang="zh-CN" sz="2400" b="1" i="1" dirty="0">
                <a:latin typeface="Times New Roman" panose="02020603050405020304" pitchFamily="18" charset="0"/>
                <a:sym typeface="Symbol" panose="05050102010706020507" pitchFamily="18" charset="2"/>
              </a:rPr>
              <a:t>b</a:t>
            </a:r>
            <a:r>
              <a:rPr lang="en-US" altLang="zh-CN" sz="2400" b="1" dirty="0">
                <a:latin typeface="Times New Roman" panose="02020603050405020304" pitchFamily="18" charset="0"/>
                <a:sym typeface="Symbol" panose="05050102010706020507" pitchFamily="18" charset="2"/>
              </a:rPr>
              <a:t>&lt;</a:t>
            </a:r>
            <a:r>
              <a:rPr lang="en-US" altLang="zh-CN" sz="2400" b="1" i="1" dirty="0">
                <a:latin typeface="Times New Roman" panose="02020603050405020304" pitchFamily="18" charset="0"/>
                <a:sym typeface="Symbol" panose="05050102010706020507" pitchFamily="18" charset="2"/>
              </a:rPr>
              <a:t>a</a:t>
            </a:r>
            <a:r>
              <a:rPr lang="en-US" altLang="zh-CN" sz="2400" b="1" dirty="0">
                <a:latin typeface="Times New Roman" panose="02020603050405020304" pitchFamily="18" charset="0"/>
                <a:sym typeface="Symbol" panose="05050102010706020507" pitchFamily="18" charset="2"/>
              </a:rPr>
              <a:t>, </a:t>
            </a:r>
            <a:r>
              <a:rPr lang="zh-CN" altLang="en-US" sz="2400" b="1" dirty="0">
                <a:latin typeface="Times New Roman" panose="02020603050405020304" pitchFamily="18" charset="0"/>
                <a:sym typeface="Symbol" panose="05050102010706020507" pitchFamily="18" charset="2"/>
              </a:rPr>
              <a:t>取</a:t>
            </a:r>
            <a:endParaRPr lang="zh-CN" altLang="en-US" sz="2400" b="1" dirty="0">
              <a:latin typeface="Times New Roman" panose="02020603050405020304" pitchFamily="18" charset="0"/>
              <a:sym typeface="Symbol" panose="05050102010706020507" pitchFamily="18" charset="2"/>
            </a:endParaRPr>
          </a:p>
        </p:txBody>
      </p:sp>
      <p:sp>
        <p:nvSpPr>
          <p:cNvPr id="20505" name="Rectangle 25"/>
          <p:cNvSpPr/>
          <p:nvPr/>
        </p:nvSpPr>
        <p:spPr>
          <a:xfrm>
            <a:off x="8208328" y="1305878"/>
            <a:ext cx="48895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chemeClr val="tx1"/>
                </a:solidFill>
                <a:latin typeface="Times New Roman" panose="02020603050405020304" pitchFamily="18" charset="0"/>
              </a:rPr>
              <a:t>即</a:t>
            </a:r>
            <a:endParaRPr lang="zh-CN" altLang="en-US" sz="2400" b="1" dirty="0">
              <a:solidFill>
                <a:schemeClr val="tx1"/>
              </a:solidFill>
              <a:latin typeface="Times New Roman" panose="02020603050405020304" pitchFamily="18" charset="0"/>
              <a:sym typeface="Symbol" panose="05050102010706020507" pitchFamily="18" charset="2"/>
            </a:endParaRPr>
          </a:p>
        </p:txBody>
      </p:sp>
      <p:pic>
        <p:nvPicPr>
          <p:cNvPr id="21514" name="Picture 27" descr="a1">
            <a:hlinkClick r:id="" action="ppaction://hlinkshowjump?jump=previousslide"/>
          </p:cNvPr>
          <p:cNvPicPr>
            <a:picLocks noChangeAspect="1"/>
          </p:cNvPicPr>
          <p:nvPr/>
        </p:nvPicPr>
        <p:blipFill>
          <a:blip r:embed="rId3"/>
          <a:stretch>
            <a:fillRect/>
          </a:stretch>
        </p:blipFill>
        <p:spPr>
          <a:xfrm>
            <a:off x="7929563" y="6454775"/>
            <a:ext cx="846137" cy="331788"/>
          </a:xfrm>
          <a:prstGeom prst="rect">
            <a:avLst/>
          </a:prstGeom>
          <a:noFill/>
          <a:ln w="9525">
            <a:noFill/>
          </a:ln>
        </p:spPr>
      </p:pic>
      <p:pic>
        <p:nvPicPr>
          <p:cNvPr id="21515" name="Picture 28" descr="a2">
            <a:hlinkClick r:id="" action="ppaction://hlinkshowjump?jump=nextslide"/>
          </p:cNvPr>
          <p:cNvPicPr>
            <a:picLocks noChangeAspect="1"/>
          </p:cNvPicPr>
          <p:nvPr/>
        </p:nvPicPr>
        <p:blipFill>
          <a:blip r:embed="rId4"/>
          <a:stretch>
            <a:fillRect/>
          </a:stretch>
        </p:blipFill>
        <p:spPr>
          <a:xfrm>
            <a:off x="8843963" y="6454775"/>
            <a:ext cx="846137" cy="331788"/>
          </a:xfrm>
          <a:prstGeom prst="rect">
            <a:avLst/>
          </a:prstGeom>
          <a:noFill/>
          <a:ln w="9525">
            <a:noFill/>
          </a:ln>
        </p:spPr>
      </p:pic>
      <p:pic>
        <p:nvPicPr>
          <p:cNvPr id="21516" name="Picture 29" descr="a3"/>
          <p:cNvPicPr>
            <a:picLocks noChangeAspect="1"/>
          </p:cNvPicPr>
          <p:nvPr/>
        </p:nvPicPr>
        <p:blipFill>
          <a:blip r:embed="rId5"/>
          <a:stretch>
            <a:fillRect/>
          </a:stretch>
        </p:blipFill>
        <p:spPr>
          <a:xfrm>
            <a:off x="9750425" y="6454775"/>
            <a:ext cx="846138" cy="331788"/>
          </a:xfrm>
          <a:prstGeom prst="rect">
            <a:avLst/>
          </a:prstGeom>
          <a:noFill/>
          <a:ln w="9525">
            <a:noFill/>
          </a:ln>
        </p:spPr>
      </p:pic>
      <p:sp>
        <p:nvSpPr>
          <p:cNvPr id="20510" name="Rectangle 31"/>
          <p:cNvSpPr/>
          <p:nvPr/>
        </p:nvSpPr>
        <p:spPr>
          <a:xfrm>
            <a:off x="5856288" y="1771650"/>
            <a:ext cx="82296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i="1" dirty="0">
                <a:latin typeface="Times New Roman" panose="02020603050405020304" pitchFamily="18" charset="0"/>
                <a:sym typeface="Symbol" panose="05050102010706020507" pitchFamily="18" charset="2"/>
              </a:rPr>
              <a:t>a</a:t>
            </a:r>
            <a:r>
              <a:rPr lang="en-US" altLang="zh-CN"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sym typeface="Symbol" panose="05050102010706020507" pitchFamily="18" charset="2"/>
              </a:rPr>
              <a:t>b</a:t>
            </a:r>
            <a:r>
              <a:rPr lang="en-US" altLang="zh-CN" sz="2800" b="1" dirty="0">
                <a:latin typeface="Times New Roman" panose="02020603050405020304" pitchFamily="18" charset="0"/>
                <a:sym typeface="Symbol" panose="05050102010706020507" pitchFamily="18" charset="2"/>
              </a:rPr>
              <a:t>.</a:t>
            </a:r>
            <a:endParaRPr lang="en-US" altLang="zh-CN" sz="2800" b="1" dirty="0">
              <a:latin typeface="Times New Roman" panose="02020603050405020304" pitchFamily="18" charset="0"/>
              <a:sym typeface="Symbol" panose="05050102010706020507" pitchFamily="18" charset="2"/>
            </a:endParaRPr>
          </a:p>
        </p:txBody>
      </p:sp>
      <p:sp>
        <p:nvSpPr>
          <p:cNvPr id="20513" name="Text Box 3"/>
          <p:cNvSpPr txBox="1"/>
          <p:nvPr/>
        </p:nvSpPr>
        <p:spPr>
          <a:xfrm>
            <a:off x="1746250" y="3201988"/>
            <a:ext cx="385699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latin typeface="Times New Roman" panose="02020603050405020304" pitchFamily="18" charset="0"/>
              </a:rPr>
              <a:t>由极限定义</a:t>
            </a:r>
            <a:r>
              <a:rPr lang="en-US" altLang="zh-CN" sz="2400" b="1" dirty="0">
                <a:latin typeface="Times New Roman" panose="02020603050405020304" pitchFamily="18" charset="0"/>
              </a:rPr>
              <a:t>, </a:t>
            </a:r>
            <a:r>
              <a:rPr lang="en-US" altLang="zh-CN" sz="2400" b="1" dirty="0">
                <a:latin typeface="Times New Roman" panose="02020603050405020304" pitchFamily="18" charset="0"/>
                <a:sym typeface="Symbol" panose="05050102010706020507" pitchFamily="18" charset="2"/>
              </a:rPr>
              <a:t></a:t>
            </a:r>
            <a:r>
              <a:rPr lang="en-US" altLang="zh-CN" sz="2400" b="1" i="1" dirty="0">
                <a:latin typeface="Times New Roman" panose="02020603050405020304" pitchFamily="18" charset="0"/>
                <a:sym typeface="Symbol" panose="05050102010706020507" pitchFamily="18" charset="2"/>
              </a:rPr>
              <a:t></a:t>
            </a:r>
            <a:r>
              <a:rPr lang="en-US" altLang="zh-CN" sz="2400" b="1" baseline="-25000" dirty="0">
                <a:latin typeface="Times New Roman" panose="02020603050405020304" pitchFamily="18" charset="0"/>
                <a:sym typeface="Symbol" panose="05050102010706020507" pitchFamily="18" charset="2"/>
              </a:rPr>
              <a:t>1</a:t>
            </a:r>
            <a:r>
              <a:rPr lang="en-US" altLang="zh-CN" sz="2400" b="1" dirty="0">
                <a:latin typeface="Times New Roman" panose="02020603050405020304" pitchFamily="18" charset="0"/>
                <a:sym typeface="Symbol" panose="05050102010706020507" pitchFamily="18" charset="2"/>
              </a:rPr>
              <a:t>, </a:t>
            </a:r>
            <a:r>
              <a:rPr lang="zh-CN" altLang="en-US" sz="2400" b="1" dirty="0">
                <a:latin typeface="Times New Roman" panose="02020603050405020304" pitchFamily="18" charset="0"/>
                <a:sym typeface="Symbol" panose="05050102010706020507" pitchFamily="18" charset="2"/>
              </a:rPr>
              <a:t>当</a:t>
            </a:r>
            <a:r>
              <a:rPr lang="en-US" altLang="zh-CN" sz="2400" b="1" i="1" dirty="0">
                <a:latin typeface="Times New Roman" panose="02020603050405020304" pitchFamily="18" charset="0"/>
                <a:sym typeface="Symbol" panose="05050102010706020507" pitchFamily="18" charset="2"/>
              </a:rPr>
              <a:t>n</a:t>
            </a:r>
            <a:r>
              <a:rPr lang="en-US" altLang="zh-CN" sz="2400" b="1" dirty="0">
                <a:latin typeface="Times New Roman" panose="02020603050405020304" pitchFamily="18" charset="0"/>
                <a:sym typeface="Symbol" panose="05050102010706020507" pitchFamily="18" charset="2"/>
              </a:rPr>
              <a:t>&gt;</a:t>
            </a:r>
            <a:r>
              <a:rPr lang="en-US" altLang="zh-CN" sz="2400" b="1" i="1" dirty="0">
                <a:latin typeface="Times New Roman" panose="02020603050405020304" pitchFamily="18" charset="0"/>
                <a:sym typeface="Symbol" panose="05050102010706020507" pitchFamily="18" charset="2"/>
              </a:rPr>
              <a:t>N</a:t>
            </a:r>
            <a:r>
              <a:rPr lang="en-US" altLang="zh-CN" sz="2400" b="1" baseline="-25000" dirty="0">
                <a:latin typeface="Times New Roman" panose="02020603050405020304" pitchFamily="18" charset="0"/>
                <a:sym typeface="Symbol" panose="05050102010706020507" pitchFamily="18" charset="2"/>
              </a:rPr>
              <a:t>1</a:t>
            </a:r>
            <a:r>
              <a:rPr lang="zh-CN" altLang="en-US" sz="2400" b="1" dirty="0">
                <a:latin typeface="Times New Roman" panose="02020603050405020304" pitchFamily="18" charset="0"/>
                <a:sym typeface="Symbol" panose="05050102010706020507" pitchFamily="18" charset="2"/>
              </a:rPr>
              <a:t>时,</a:t>
            </a:r>
            <a:endParaRPr lang="en-US" altLang="zh-CN" sz="2400" b="1" dirty="0">
              <a:latin typeface="Times New Roman" panose="02020603050405020304" pitchFamily="18" charset="0"/>
            </a:endParaRPr>
          </a:p>
        </p:txBody>
      </p:sp>
      <p:graphicFrame>
        <p:nvGraphicFramePr>
          <p:cNvPr id="20514" name="Object 34"/>
          <p:cNvGraphicFramePr>
            <a:graphicFrameLocks noChangeAspect="1"/>
          </p:cNvGraphicFramePr>
          <p:nvPr/>
        </p:nvGraphicFramePr>
        <p:xfrm>
          <a:off x="5626100" y="3114675"/>
          <a:ext cx="1765935" cy="624205"/>
        </p:xfrm>
        <a:graphic>
          <a:graphicData uri="http://schemas.openxmlformats.org/presentationml/2006/ole">
            <mc:AlternateContent xmlns:mc="http://schemas.openxmlformats.org/markup-compatibility/2006">
              <mc:Choice xmlns:v="urn:schemas-microsoft-com:vml" Requires="v">
                <p:oleObj spid="_x0000_s3083" name="" r:id="rId6" imgW="2355850" imgH="765175" progId="Equation.DSMT4">
                  <p:embed/>
                </p:oleObj>
              </mc:Choice>
              <mc:Fallback>
                <p:oleObj name="" r:id="rId6" imgW="2355850" imgH="765175" progId="Equation.DSMT4">
                  <p:embed/>
                  <p:pic>
                    <p:nvPicPr>
                      <p:cNvPr id="0" name="图片 3082"/>
                      <p:cNvPicPr/>
                      <p:nvPr/>
                    </p:nvPicPr>
                    <p:blipFill>
                      <a:blip r:embed="rId7"/>
                      <a:stretch>
                        <a:fillRect/>
                      </a:stretch>
                    </p:blipFill>
                    <p:spPr>
                      <a:xfrm>
                        <a:off x="5626100" y="3114675"/>
                        <a:ext cx="1765935" cy="624205"/>
                      </a:xfrm>
                      <a:prstGeom prst="rect">
                        <a:avLst/>
                      </a:prstGeom>
                      <a:noFill/>
                      <a:ln w="38100">
                        <a:noFill/>
                        <a:miter/>
                      </a:ln>
                    </p:spPr>
                  </p:pic>
                </p:oleObj>
              </mc:Fallback>
            </mc:AlternateContent>
          </a:graphicData>
        </a:graphic>
      </p:graphicFrame>
      <p:sp>
        <p:nvSpPr>
          <p:cNvPr id="20515" name="Text Box 5"/>
          <p:cNvSpPr txBox="1"/>
          <p:nvPr/>
        </p:nvSpPr>
        <p:spPr>
          <a:xfrm>
            <a:off x="3673475" y="3816350"/>
            <a:ext cx="2527935"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dirty="0">
                <a:latin typeface="Times New Roman" panose="02020603050405020304" pitchFamily="18" charset="0"/>
                <a:sym typeface="Symbol" panose="05050102010706020507" pitchFamily="18" charset="2"/>
              </a:rPr>
              <a:t> </a:t>
            </a:r>
            <a:r>
              <a:rPr lang="en-US" altLang="zh-CN" sz="2400" b="1" i="1" dirty="0">
                <a:latin typeface="Times New Roman" panose="02020603050405020304" pitchFamily="18" charset="0"/>
                <a:sym typeface="Symbol" panose="05050102010706020507" pitchFamily="18" charset="2"/>
              </a:rPr>
              <a:t>N</a:t>
            </a:r>
            <a:r>
              <a:rPr lang="en-US" altLang="zh-CN" sz="2400" b="1" i="1" baseline="-25000" dirty="0">
                <a:latin typeface="Times New Roman" panose="02020603050405020304" pitchFamily="18" charset="0"/>
                <a:sym typeface="Symbol" panose="05050102010706020507" pitchFamily="18" charset="2"/>
              </a:rPr>
              <a:t>2</a:t>
            </a:r>
            <a:r>
              <a:rPr lang="en-US" altLang="zh-CN" sz="2400" b="1" dirty="0">
                <a:latin typeface="Times New Roman" panose="02020603050405020304" pitchFamily="18" charset="0"/>
                <a:sym typeface="Symbol" panose="05050102010706020507" pitchFamily="18" charset="2"/>
              </a:rPr>
              <a:t>, </a:t>
            </a:r>
            <a:r>
              <a:rPr lang="zh-CN" altLang="en-US" sz="2400" b="1" dirty="0">
                <a:latin typeface="Times New Roman" panose="02020603050405020304" pitchFamily="18" charset="0"/>
                <a:sym typeface="Symbol" panose="05050102010706020507" pitchFamily="18" charset="2"/>
              </a:rPr>
              <a:t>当 </a:t>
            </a:r>
            <a:r>
              <a:rPr lang="en-US" altLang="zh-CN" sz="2400" b="1" i="1" dirty="0">
                <a:latin typeface="Times New Roman" panose="02020603050405020304" pitchFamily="18" charset="0"/>
                <a:sym typeface="Symbol" panose="05050102010706020507" pitchFamily="18" charset="2"/>
              </a:rPr>
              <a:t>n </a:t>
            </a:r>
            <a:r>
              <a:rPr lang="en-US" altLang="zh-CN" sz="2400" b="1" dirty="0">
                <a:latin typeface="Times New Roman" panose="02020603050405020304" pitchFamily="18" charset="0"/>
                <a:sym typeface="Symbol" panose="05050102010706020507" pitchFamily="18" charset="2"/>
              </a:rPr>
              <a:t>&gt; </a:t>
            </a:r>
            <a:r>
              <a:rPr lang="en-US" altLang="zh-CN" sz="2400" b="1" i="1" dirty="0">
                <a:latin typeface="Times New Roman" panose="02020603050405020304" pitchFamily="18" charset="0"/>
                <a:sym typeface="Symbol" panose="05050102010706020507" pitchFamily="18" charset="2"/>
              </a:rPr>
              <a:t>N</a:t>
            </a:r>
            <a:r>
              <a:rPr lang="en-US" altLang="zh-CN" sz="2400" b="1" baseline="-25000" dirty="0">
                <a:latin typeface="Times New Roman" panose="02020603050405020304" pitchFamily="18" charset="0"/>
                <a:sym typeface="Symbol" panose="05050102010706020507" pitchFamily="18" charset="2"/>
              </a:rPr>
              <a:t>2 </a:t>
            </a:r>
            <a:r>
              <a:rPr lang="zh-CN" altLang="en-US" sz="2400" b="1" dirty="0">
                <a:latin typeface="Times New Roman" panose="02020603050405020304" pitchFamily="18" charset="0"/>
                <a:sym typeface="Symbol" panose="05050102010706020507" pitchFamily="18" charset="2"/>
              </a:rPr>
              <a:t>时,</a:t>
            </a:r>
            <a:endParaRPr lang="en-US" altLang="zh-CN" sz="2400" b="1" dirty="0">
              <a:latin typeface="Times New Roman" panose="02020603050405020304" pitchFamily="18" charset="0"/>
            </a:endParaRPr>
          </a:p>
        </p:txBody>
      </p:sp>
      <p:graphicFrame>
        <p:nvGraphicFramePr>
          <p:cNvPr id="20516" name="Object 36"/>
          <p:cNvGraphicFramePr>
            <a:graphicFrameLocks noChangeAspect="1"/>
          </p:cNvGraphicFramePr>
          <p:nvPr/>
        </p:nvGraphicFramePr>
        <p:xfrm>
          <a:off x="6296025" y="3726180"/>
          <a:ext cx="1805305" cy="641350"/>
        </p:xfrm>
        <a:graphic>
          <a:graphicData uri="http://schemas.openxmlformats.org/presentationml/2006/ole">
            <mc:AlternateContent xmlns:mc="http://schemas.openxmlformats.org/markup-compatibility/2006">
              <mc:Choice xmlns:v="urn:schemas-microsoft-com:vml" Requires="v">
                <p:oleObj spid="_x0000_s3089" name="" r:id="rId8" imgW="2345690" imgH="765175" progId="Equation.DSMT4">
                  <p:embed/>
                </p:oleObj>
              </mc:Choice>
              <mc:Fallback>
                <p:oleObj name="" r:id="rId8" imgW="2345690" imgH="765175" progId="Equation.DSMT4">
                  <p:embed/>
                  <p:pic>
                    <p:nvPicPr>
                      <p:cNvPr id="0" name="图片 3088"/>
                      <p:cNvPicPr/>
                      <p:nvPr/>
                    </p:nvPicPr>
                    <p:blipFill>
                      <a:blip r:embed="rId9"/>
                      <a:stretch>
                        <a:fillRect/>
                      </a:stretch>
                    </p:blipFill>
                    <p:spPr>
                      <a:xfrm>
                        <a:off x="6296025" y="3726180"/>
                        <a:ext cx="1805305" cy="641350"/>
                      </a:xfrm>
                      <a:prstGeom prst="rect">
                        <a:avLst/>
                      </a:prstGeom>
                      <a:noFill/>
                      <a:ln w="38100">
                        <a:noFill/>
                        <a:miter/>
                      </a:ln>
                    </p:spPr>
                  </p:pic>
                </p:oleObj>
              </mc:Fallback>
            </mc:AlternateContent>
          </a:graphicData>
        </a:graphic>
      </p:graphicFrame>
      <p:sp>
        <p:nvSpPr>
          <p:cNvPr id="20517" name="Text Box 7"/>
          <p:cNvSpPr txBox="1"/>
          <p:nvPr/>
        </p:nvSpPr>
        <p:spPr>
          <a:xfrm>
            <a:off x="1774825" y="4292600"/>
            <a:ext cx="3106738" cy="5340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lnSpc>
                <a:spcPct val="120000"/>
              </a:lnSpc>
              <a:spcBef>
                <a:spcPct val="0"/>
              </a:spcBef>
              <a:buNone/>
            </a:pPr>
            <a:r>
              <a:rPr lang="zh-CN" altLang="en-US" sz="2400" b="1" dirty="0">
                <a:latin typeface="Times New Roman" panose="02020603050405020304" pitchFamily="18" charset="0"/>
              </a:rPr>
              <a:t>取</a:t>
            </a:r>
            <a:r>
              <a:rPr lang="en-US" altLang="zh-CN" sz="2400" b="1" i="1" dirty="0">
                <a:latin typeface="Times New Roman" panose="02020603050405020304" pitchFamily="18" charset="0"/>
              </a:rPr>
              <a:t>N</a:t>
            </a:r>
            <a:r>
              <a:rPr lang="en-US" altLang="zh-CN" sz="2400" b="1" dirty="0">
                <a:latin typeface="Times New Roman" panose="02020603050405020304" pitchFamily="18" charset="0"/>
              </a:rPr>
              <a:t>=max{</a:t>
            </a:r>
            <a:r>
              <a:rPr lang="en-US" altLang="zh-CN" sz="2400" b="1" i="1" dirty="0">
                <a:latin typeface="Times New Roman" panose="02020603050405020304" pitchFamily="18" charset="0"/>
              </a:rPr>
              <a:t>N</a:t>
            </a:r>
            <a:r>
              <a:rPr lang="en-US" altLang="zh-CN" sz="2400" b="1" baseline="-25000" dirty="0">
                <a:latin typeface="Times New Roman" panose="02020603050405020304" pitchFamily="18" charset="0"/>
              </a:rPr>
              <a:t>1</a:t>
            </a:r>
            <a:r>
              <a:rPr lang="en-US" altLang="zh-CN" sz="2400" b="1" dirty="0">
                <a:latin typeface="Times New Roman" panose="02020603050405020304" pitchFamily="18" charset="0"/>
              </a:rPr>
              <a:t>, </a:t>
            </a:r>
            <a:r>
              <a:rPr lang="en-US" altLang="zh-CN" sz="2400" b="1" i="1" dirty="0">
                <a:latin typeface="Times New Roman" panose="02020603050405020304" pitchFamily="18" charset="0"/>
              </a:rPr>
              <a:t>N</a:t>
            </a:r>
            <a:r>
              <a:rPr lang="en-US" altLang="zh-CN" sz="2400" b="1" baseline="-25000" dirty="0">
                <a:latin typeface="Times New Roman" panose="02020603050405020304" pitchFamily="18" charset="0"/>
              </a:rPr>
              <a:t>2</a:t>
            </a:r>
            <a:r>
              <a:rPr lang="en-US" altLang="zh-CN" sz="2400" b="1" dirty="0">
                <a:latin typeface="Times New Roman" panose="02020603050405020304" pitchFamily="18" charset="0"/>
              </a:rPr>
              <a:t>}, </a:t>
            </a:r>
            <a:endParaRPr lang="en-US" altLang="zh-CN" sz="2400" b="1" dirty="0">
              <a:latin typeface="Times New Roman" panose="02020603050405020304" pitchFamily="18" charset="0"/>
            </a:endParaRPr>
          </a:p>
        </p:txBody>
      </p:sp>
      <p:sp>
        <p:nvSpPr>
          <p:cNvPr id="20518" name="Text Box 8"/>
          <p:cNvSpPr txBox="1"/>
          <p:nvPr/>
        </p:nvSpPr>
        <p:spPr>
          <a:xfrm>
            <a:off x="1774825" y="4867275"/>
            <a:ext cx="250571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latin typeface="Times New Roman" panose="02020603050405020304" pitchFamily="18" charset="0"/>
              </a:rPr>
              <a:t>从而当 </a:t>
            </a:r>
            <a:r>
              <a:rPr lang="en-US" altLang="zh-CN" sz="2400" b="1" i="1" dirty="0">
                <a:latin typeface="Times New Roman" panose="02020603050405020304" pitchFamily="18" charset="0"/>
              </a:rPr>
              <a:t>n</a:t>
            </a:r>
            <a:r>
              <a:rPr lang="en-US" altLang="zh-CN" sz="2400" b="1" dirty="0">
                <a:latin typeface="Times New Roman" panose="02020603050405020304" pitchFamily="18" charset="0"/>
              </a:rPr>
              <a:t>&gt;</a:t>
            </a:r>
            <a:r>
              <a:rPr lang="en-US" altLang="zh-CN" sz="2400" b="1" i="1" dirty="0">
                <a:latin typeface="Times New Roman" panose="02020603050405020304" pitchFamily="18" charset="0"/>
              </a:rPr>
              <a:t>N</a:t>
            </a:r>
            <a:r>
              <a:rPr lang="zh-CN" altLang="en-US" sz="2400" b="1" dirty="0">
                <a:latin typeface="Times New Roman" panose="02020603050405020304" pitchFamily="18" charset="0"/>
              </a:rPr>
              <a:t>时, 有</a:t>
            </a:r>
            <a:endParaRPr lang="zh-CN" altLang="en-US" sz="2400" b="1" dirty="0">
              <a:latin typeface="Times New Roman" panose="02020603050405020304" pitchFamily="18" charset="0"/>
            </a:endParaRPr>
          </a:p>
        </p:txBody>
      </p:sp>
      <p:graphicFrame>
        <p:nvGraphicFramePr>
          <p:cNvPr id="20519" name="Object 39"/>
          <p:cNvGraphicFramePr>
            <a:graphicFrameLocks noChangeAspect="1"/>
          </p:cNvGraphicFramePr>
          <p:nvPr/>
        </p:nvGraphicFramePr>
        <p:xfrm>
          <a:off x="2495550" y="5876925"/>
          <a:ext cx="2590800" cy="646113"/>
        </p:xfrm>
        <a:graphic>
          <a:graphicData uri="http://schemas.openxmlformats.org/presentationml/2006/ole">
            <mc:AlternateContent xmlns:mc="http://schemas.openxmlformats.org/markup-compatibility/2006">
              <mc:Choice xmlns:v="urn:schemas-microsoft-com:vml" Requires="v">
                <p:oleObj spid="_x0000_s3084" name="" r:id="rId10" imgW="3388995" imgH="765175" progId="Equation.DSMT4">
                  <p:embed/>
                </p:oleObj>
              </mc:Choice>
              <mc:Fallback>
                <p:oleObj name="" r:id="rId10" imgW="3388995" imgH="765175" progId="Equation.DSMT4">
                  <p:embed/>
                  <p:pic>
                    <p:nvPicPr>
                      <p:cNvPr id="0" name="图片 3083"/>
                      <p:cNvPicPr/>
                      <p:nvPr/>
                    </p:nvPicPr>
                    <p:blipFill>
                      <a:blip r:embed="rId11"/>
                      <a:stretch>
                        <a:fillRect/>
                      </a:stretch>
                    </p:blipFill>
                    <p:spPr>
                      <a:xfrm>
                        <a:off x="2495550" y="5876925"/>
                        <a:ext cx="2590800" cy="646113"/>
                      </a:xfrm>
                      <a:prstGeom prst="rect">
                        <a:avLst/>
                      </a:prstGeom>
                      <a:noFill/>
                      <a:ln w="38100">
                        <a:noFill/>
                        <a:miter/>
                      </a:ln>
                    </p:spPr>
                  </p:pic>
                </p:oleObj>
              </mc:Fallback>
            </mc:AlternateContent>
          </a:graphicData>
        </a:graphic>
      </p:graphicFrame>
      <p:graphicFrame>
        <p:nvGraphicFramePr>
          <p:cNvPr id="20520" name="Object 40"/>
          <p:cNvGraphicFramePr>
            <a:graphicFrameLocks noChangeAspect="1"/>
          </p:cNvGraphicFramePr>
          <p:nvPr/>
        </p:nvGraphicFramePr>
        <p:xfrm>
          <a:off x="4186238" y="5300663"/>
          <a:ext cx="3122612" cy="614362"/>
        </p:xfrm>
        <a:graphic>
          <a:graphicData uri="http://schemas.openxmlformats.org/presentationml/2006/ole">
            <mc:AlternateContent xmlns:mc="http://schemas.openxmlformats.org/markup-compatibility/2006">
              <mc:Choice xmlns:v="urn:schemas-microsoft-com:vml" Requires="v">
                <p:oleObj spid="_x0000_s3088" name="" r:id="rId12" imgW="1679575" imgH="238760" progId="Equation.3">
                  <p:embed/>
                </p:oleObj>
              </mc:Choice>
              <mc:Fallback>
                <p:oleObj name="" r:id="rId12" imgW="1679575" imgH="238760" progId="Equation.3">
                  <p:embed/>
                  <p:pic>
                    <p:nvPicPr>
                      <p:cNvPr id="0" name="图片 3087"/>
                      <p:cNvPicPr/>
                      <p:nvPr/>
                    </p:nvPicPr>
                    <p:blipFill>
                      <a:blip r:embed="rId13"/>
                      <a:stretch>
                        <a:fillRect/>
                      </a:stretch>
                    </p:blipFill>
                    <p:spPr>
                      <a:xfrm>
                        <a:off x="4186238" y="5300663"/>
                        <a:ext cx="3122612" cy="614362"/>
                      </a:xfrm>
                      <a:prstGeom prst="rect">
                        <a:avLst/>
                      </a:prstGeom>
                      <a:noFill/>
                      <a:ln w="38100">
                        <a:noFill/>
                        <a:miter/>
                      </a:ln>
                    </p:spPr>
                  </p:pic>
                </p:oleObj>
              </mc:Fallback>
            </mc:AlternateContent>
          </a:graphicData>
        </a:graphic>
      </p:graphicFrame>
      <p:graphicFrame>
        <p:nvGraphicFramePr>
          <p:cNvPr id="20521" name="Object 41"/>
          <p:cNvGraphicFramePr>
            <a:graphicFrameLocks noChangeAspect="1"/>
          </p:cNvGraphicFramePr>
          <p:nvPr/>
        </p:nvGraphicFramePr>
        <p:xfrm>
          <a:off x="3322638" y="5300663"/>
          <a:ext cx="858837" cy="573087"/>
        </p:xfrm>
        <a:graphic>
          <a:graphicData uri="http://schemas.openxmlformats.org/presentationml/2006/ole">
            <mc:AlternateContent xmlns:mc="http://schemas.openxmlformats.org/markup-compatibility/2006">
              <mc:Choice xmlns:v="urn:schemas-microsoft-com:vml" Requires="v">
                <p:oleObj spid="_x0000_s3082" name="" r:id="rId14" imgW="382270" imgH="255270" progId="Equation.3">
                  <p:embed/>
                </p:oleObj>
              </mc:Choice>
              <mc:Fallback>
                <p:oleObj name="" r:id="rId14" imgW="382270" imgH="255270" progId="Equation.3">
                  <p:embed/>
                  <p:pic>
                    <p:nvPicPr>
                      <p:cNvPr id="0" name="图片 3081"/>
                      <p:cNvPicPr/>
                      <p:nvPr/>
                    </p:nvPicPr>
                    <p:blipFill>
                      <a:blip r:embed="rId15"/>
                      <a:stretch>
                        <a:fillRect/>
                      </a:stretch>
                    </p:blipFill>
                    <p:spPr>
                      <a:xfrm>
                        <a:off x="3322638" y="5300663"/>
                        <a:ext cx="858837" cy="573087"/>
                      </a:xfrm>
                      <a:prstGeom prst="rect">
                        <a:avLst/>
                      </a:prstGeom>
                      <a:noFill/>
                      <a:ln w="38100">
                        <a:noFill/>
                        <a:miter/>
                      </a:ln>
                    </p:spPr>
                  </p:pic>
                </p:oleObj>
              </mc:Fallback>
            </mc:AlternateContent>
          </a:graphicData>
        </a:graphic>
      </p:graphicFrame>
      <p:graphicFrame>
        <p:nvGraphicFramePr>
          <p:cNvPr id="20522" name="Object 42"/>
          <p:cNvGraphicFramePr>
            <a:graphicFrameLocks noChangeAspect="1"/>
          </p:cNvGraphicFramePr>
          <p:nvPr/>
        </p:nvGraphicFramePr>
        <p:xfrm>
          <a:off x="7210425" y="5372100"/>
          <a:ext cx="2808288" cy="515938"/>
        </p:xfrm>
        <a:graphic>
          <a:graphicData uri="http://schemas.openxmlformats.org/presentationml/2006/ole">
            <mc:AlternateContent xmlns:mc="http://schemas.openxmlformats.org/markup-compatibility/2006">
              <mc:Choice xmlns:v="urn:schemas-microsoft-com:vml" Requires="v">
                <p:oleObj spid="_x0000_s3092" name="" r:id="rId16" imgW="1247140" imgH="229235" progId="Equation.3">
                  <p:embed/>
                </p:oleObj>
              </mc:Choice>
              <mc:Fallback>
                <p:oleObj name="" r:id="rId16" imgW="1247140" imgH="229235" progId="Equation.3">
                  <p:embed/>
                  <p:pic>
                    <p:nvPicPr>
                      <p:cNvPr id="0" name="图片 3091"/>
                      <p:cNvPicPr/>
                      <p:nvPr/>
                    </p:nvPicPr>
                    <p:blipFill>
                      <a:blip r:embed="rId17"/>
                      <a:stretch>
                        <a:fillRect/>
                      </a:stretch>
                    </p:blipFill>
                    <p:spPr>
                      <a:xfrm>
                        <a:off x="7210425" y="5372100"/>
                        <a:ext cx="2808288" cy="515938"/>
                      </a:xfrm>
                      <a:prstGeom prst="rect">
                        <a:avLst/>
                      </a:prstGeom>
                      <a:noFill/>
                      <a:ln w="38100">
                        <a:noFill/>
                        <a:miter/>
                      </a:ln>
                    </p:spPr>
                  </p:pic>
                </p:oleObj>
              </mc:Fallback>
            </mc:AlternateContent>
          </a:graphicData>
        </a:graphic>
      </p:graphicFrame>
      <p:graphicFrame>
        <p:nvGraphicFramePr>
          <p:cNvPr id="20523" name="Object 43"/>
          <p:cNvGraphicFramePr>
            <a:graphicFrameLocks noChangeAspect="1"/>
          </p:cNvGraphicFramePr>
          <p:nvPr/>
        </p:nvGraphicFramePr>
        <p:xfrm>
          <a:off x="2314575" y="5372100"/>
          <a:ext cx="1033463" cy="401638"/>
        </p:xfrm>
        <a:graphic>
          <a:graphicData uri="http://schemas.openxmlformats.org/presentationml/2006/ole">
            <mc:AlternateContent xmlns:mc="http://schemas.openxmlformats.org/markup-compatibility/2006">
              <mc:Choice xmlns:v="urn:schemas-microsoft-com:vml" Requires="v">
                <p:oleObj spid="_x0000_s3087" name="" r:id="rId18" imgW="459105" imgH="178435" progId="Equation.3">
                  <p:embed/>
                </p:oleObj>
              </mc:Choice>
              <mc:Fallback>
                <p:oleObj name="" r:id="rId18" imgW="459105" imgH="178435" progId="Equation.3">
                  <p:embed/>
                  <p:pic>
                    <p:nvPicPr>
                      <p:cNvPr id="0" name="图片 3086"/>
                      <p:cNvPicPr/>
                      <p:nvPr/>
                    </p:nvPicPr>
                    <p:blipFill>
                      <a:blip r:embed="rId19"/>
                      <a:stretch>
                        <a:fillRect/>
                      </a:stretch>
                    </p:blipFill>
                    <p:spPr>
                      <a:xfrm>
                        <a:off x="2314575" y="5372100"/>
                        <a:ext cx="1033463" cy="401638"/>
                      </a:xfrm>
                      <a:prstGeom prst="rect">
                        <a:avLst/>
                      </a:prstGeom>
                      <a:noFill/>
                      <a:ln w="38100">
                        <a:noFill/>
                        <a:miter/>
                      </a:ln>
                    </p:spPr>
                  </p:pic>
                </p:oleObj>
              </mc:Fallback>
            </mc:AlternateContent>
          </a:graphicData>
        </a:graphic>
      </p:graphicFrame>
      <p:sp>
        <p:nvSpPr>
          <p:cNvPr id="20524" name="Text Box 11"/>
          <p:cNvSpPr txBox="1"/>
          <p:nvPr/>
        </p:nvSpPr>
        <p:spPr>
          <a:xfrm>
            <a:off x="5232400" y="5949950"/>
            <a:ext cx="295211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chemeClr val="hlink"/>
                </a:solidFill>
                <a:latin typeface="Times New Roman" panose="02020603050405020304" pitchFamily="18" charset="0"/>
              </a:rPr>
              <a:t>矛盾</a:t>
            </a:r>
            <a:r>
              <a:rPr lang="en-US" altLang="zh-CN" sz="2800" b="1" dirty="0">
                <a:solidFill>
                  <a:schemeClr val="hlink"/>
                </a:solidFill>
                <a:latin typeface="Times New Roman" panose="02020603050405020304" pitchFamily="18" charset="0"/>
              </a:rPr>
              <a:t>, </a:t>
            </a:r>
            <a:r>
              <a:rPr lang="zh-CN" altLang="en-US" sz="2800" b="1" dirty="0">
                <a:solidFill>
                  <a:schemeClr val="hlink"/>
                </a:solidFill>
                <a:latin typeface="Times New Roman" panose="02020603050405020304" pitchFamily="18" charset="0"/>
              </a:rPr>
              <a:t>故极限唯一</a:t>
            </a:r>
            <a:r>
              <a:rPr lang="en-US" altLang="zh-CN" sz="2800" b="1" dirty="0">
                <a:solidFill>
                  <a:schemeClr val="hlink"/>
                </a:solidFill>
                <a:latin typeface="Times New Roman" panose="02020603050405020304" pitchFamily="18" charset="0"/>
              </a:rPr>
              <a:t>.</a:t>
            </a:r>
            <a:endParaRPr lang="en-US" altLang="zh-CN" sz="2800" b="1" dirty="0">
              <a:solidFill>
                <a:schemeClr val="hlink"/>
              </a:solidFill>
              <a:latin typeface="Times New Roman" panose="02020603050405020304" pitchFamily="18" charset="0"/>
            </a:endParaRPr>
          </a:p>
        </p:txBody>
      </p:sp>
      <p:sp>
        <p:nvSpPr>
          <p:cNvPr id="20525" name="Text Box 7"/>
          <p:cNvSpPr txBox="1"/>
          <p:nvPr/>
        </p:nvSpPr>
        <p:spPr>
          <a:xfrm>
            <a:off x="4352925" y="4357688"/>
            <a:ext cx="5214938" cy="53403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lnSpc>
                <a:spcPct val="120000"/>
              </a:lnSpc>
              <a:spcBef>
                <a:spcPct val="0"/>
              </a:spcBef>
              <a:buNone/>
            </a:pPr>
            <a:r>
              <a:rPr lang="zh-CN" altLang="en-US" sz="2400" b="1" dirty="0">
                <a:latin typeface="Times New Roman" panose="02020603050405020304" pitchFamily="18" charset="0"/>
              </a:rPr>
              <a:t>则当</a:t>
            </a:r>
            <a:r>
              <a:rPr lang="en-US" altLang="zh-CN" sz="2400" b="1" i="1" dirty="0">
                <a:latin typeface="Times New Roman" panose="02020603050405020304" pitchFamily="18" charset="0"/>
              </a:rPr>
              <a:t>n</a:t>
            </a:r>
            <a:r>
              <a:rPr lang="en-US" altLang="zh-CN" sz="2400" b="1" dirty="0">
                <a:latin typeface="Times New Roman" panose="02020603050405020304" pitchFamily="18" charset="0"/>
              </a:rPr>
              <a:t>&gt;</a:t>
            </a:r>
            <a:r>
              <a:rPr lang="en-US" altLang="zh-CN" sz="2400" b="1" i="1" dirty="0">
                <a:latin typeface="Times New Roman" panose="02020603050405020304" pitchFamily="18" charset="0"/>
              </a:rPr>
              <a:t>N</a:t>
            </a:r>
            <a:r>
              <a:rPr lang="zh-CN" altLang="en-US" sz="2400" b="1" dirty="0">
                <a:latin typeface="Times New Roman" panose="02020603050405020304" pitchFamily="18" charset="0"/>
              </a:rPr>
              <a:t>时, 上两式同时成立.</a:t>
            </a:r>
            <a:endParaRPr lang="en-US" altLang="zh-CN" sz="2400" b="1" dirty="0">
              <a:latin typeface="Times New Roman" panose="02020603050405020304" pitchFamily="18" charset="0"/>
            </a:endParaRPr>
          </a:p>
        </p:txBody>
      </p:sp>
      <p:graphicFrame>
        <p:nvGraphicFramePr>
          <p:cNvPr id="19" name="对象 18"/>
          <p:cNvGraphicFramePr>
            <a:graphicFrameLocks noChangeAspect="1"/>
          </p:cNvGraphicFramePr>
          <p:nvPr/>
        </p:nvGraphicFramePr>
        <p:xfrm>
          <a:off x="2428875" y="1857375"/>
          <a:ext cx="1479550" cy="592138"/>
        </p:xfrm>
        <a:graphic>
          <a:graphicData uri="http://schemas.openxmlformats.org/presentationml/2006/ole">
            <mc:AlternateContent xmlns:mc="http://schemas.openxmlformats.org/markup-compatibility/2006">
              <mc:Choice xmlns:v="urn:schemas-microsoft-com:vml" Requires="v">
                <p:oleObj spid="_x0000_s3091" name="" r:id="rId20" imgW="698500" imgH="279400" progId="Equation.DSMT4">
                  <p:embed/>
                </p:oleObj>
              </mc:Choice>
              <mc:Fallback>
                <p:oleObj name="" r:id="rId20" imgW="698500" imgH="279400" progId="Equation.DSMT4">
                  <p:embed/>
                  <p:pic>
                    <p:nvPicPr>
                      <p:cNvPr id="0" name="图片 3090"/>
                      <p:cNvPicPr/>
                      <p:nvPr/>
                    </p:nvPicPr>
                    <p:blipFill>
                      <a:blip r:embed="rId21"/>
                      <a:stretch>
                        <a:fillRect/>
                      </a:stretch>
                    </p:blipFill>
                    <p:spPr>
                      <a:xfrm>
                        <a:off x="2428875" y="1857375"/>
                        <a:ext cx="1479550" cy="592138"/>
                      </a:xfrm>
                      <a:prstGeom prst="rect">
                        <a:avLst/>
                      </a:prstGeom>
                      <a:noFill/>
                      <a:ln w="38100">
                        <a:noFill/>
                        <a:miter/>
                      </a:ln>
                    </p:spPr>
                  </p:pic>
                </p:oleObj>
              </mc:Fallback>
            </mc:AlternateContent>
          </a:graphicData>
        </a:graphic>
      </p:graphicFrame>
      <p:graphicFrame>
        <p:nvGraphicFramePr>
          <p:cNvPr id="20" name="对象 19"/>
          <p:cNvGraphicFramePr>
            <a:graphicFrameLocks noChangeAspect="1"/>
          </p:cNvGraphicFramePr>
          <p:nvPr/>
        </p:nvGraphicFramePr>
        <p:xfrm>
          <a:off x="4222750" y="1835150"/>
          <a:ext cx="1317625" cy="558800"/>
        </p:xfrm>
        <a:graphic>
          <a:graphicData uri="http://schemas.openxmlformats.org/presentationml/2006/ole">
            <mc:AlternateContent xmlns:mc="http://schemas.openxmlformats.org/markup-compatibility/2006">
              <mc:Choice xmlns:v="urn:schemas-microsoft-com:vml" Requires="v">
                <p:oleObj spid="_x0000_s3093" name="" r:id="rId22" imgW="660400" imgH="279400" progId="Equation.DSMT4">
                  <p:embed/>
                </p:oleObj>
              </mc:Choice>
              <mc:Fallback>
                <p:oleObj name="" r:id="rId22" imgW="660400" imgH="279400" progId="Equation.DSMT4">
                  <p:embed/>
                  <p:pic>
                    <p:nvPicPr>
                      <p:cNvPr id="0" name="图片 3092"/>
                      <p:cNvPicPr/>
                      <p:nvPr/>
                    </p:nvPicPr>
                    <p:blipFill>
                      <a:blip r:embed="rId23"/>
                      <a:stretch>
                        <a:fillRect/>
                      </a:stretch>
                    </p:blipFill>
                    <p:spPr>
                      <a:xfrm>
                        <a:off x="4222750" y="1835150"/>
                        <a:ext cx="1317625" cy="558800"/>
                      </a:xfrm>
                      <a:prstGeom prst="rect">
                        <a:avLst/>
                      </a:prstGeom>
                      <a:noFill/>
                      <a:ln w="38100">
                        <a:noFill/>
                        <a:miter/>
                      </a:ln>
                    </p:spPr>
                  </p:pic>
                </p:oleObj>
              </mc:Fallback>
            </mc:AlternateContent>
          </a:graphicData>
        </a:graphic>
      </p:graphicFrame>
      <p:sp>
        <p:nvSpPr>
          <p:cNvPr id="3" name="AutoShape 33"/>
          <p:cNvSpPr>
            <a:spLocks noChangeArrowheads="1"/>
          </p:cNvSpPr>
          <p:nvPr/>
        </p:nvSpPr>
        <p:spPr bwMode="auto">
          <a:xfrm>
            <a:off x="3551555" y="190500"/>
            <a:ext cx="4378325" cy="440690"/>
          </a:xfrm>
          <a:prstGeom prst="roundRect">
            <a:avLst>
              <a:gd name="adj" fmla="val 50000"/>
            </a:avLst>
          </a:prstGeom>
          <a:gradFill rotWithShape="0">
            <a:gsLst>
              <a:gs pos="0">
                <a:srgbClr val="FFCCFF"/>
              </a:gs>
              <a:gs pos="50000">
                <a:schemeClr val="bg1"/>
              </a:gs>
              <a:gs pos="100000">
                <a:srgbClr val="FFCCFF"/>
              </a:gs>
            </a:gsLst>
            <a:lin ang="5400000" scaled="1"/>
          </a:gradFill>
          <a:ln w="9525" cap="flat" cmpd="sng">
            <a:solidFill>
              <a:schemeClr val="tx1"/>
            </a:solidFill>
            <a:round/>
          </a:ln>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三、收敛极限的性质</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Text Box 4"/>
          <p:cNvSpPr txBox="1"/>
          <p:nvPr/>
        </p:nvSpPr>
        <p:spPr>
          <a:xfrm>
            <a:off x="1462405" y="741207"/>
            <a:ext cx="9806940" cy="460375"/>
          </a:xfrm>
          <a:prstGeom prst="rect">
            <a:avLst/>
          </a:prstGeom>
          <a:noFill/>
          <a:ln w="9525">
            <a:noFill/>
          </a:ln>
        </p:spPr>
        <p:txBody>
          <a:bodyPr wrap="square" anchor="t" anchorCtr="0">
            <a:spAutoFit/>
          </a:bodyPr>
          <a:p>
            <a:pPr>
              <a:spcBef>
                <a:spcPct val="50000"/>
              </a:spcBef>
            </a:pPr>
            <a:r>
              <a:rPr lang="zh-CN" altLang="en-US"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定理</a:t>
            </a:r>
            <a:r>
              <a:rPr lang="en-US" altLang="zh-CN"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2</a:t>
            </a:r>
            <a:r>
              <a:rPr lang="zh-CN" altLang="en-US"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 (极限的唯一性)</a:t>
            </a:r>
            <a:r>
              <a:rPr lang="en-US" altLang="zh-CN" sz="2400" b="1" dirty="0">
                <a:solidFill>
                  <a:srgbClr val="0000CC"/>
                </a:solidFill>
                <a:latin typeface="Microsoft Sans Serif" panose="020B0604020202020204" pitchFamily="34" charset="0"/>
                <a:ea typeface="宋体" panose="02010600030101010101" pitchFamily="2" charset="-122"/>
                <a:sym typeface="Arial" panose="020B0604020202020204" pitchFamily="34" charset="0"/>
              </a:rPr>
              <a:t>  </a:t>
            </a:r>
            <a:r>
              <a:rPr lang="zh-CN" altLang="en-US" sz="2400" b="1" dirty="0">
                <a:latin typeface="Microsoft Sans Serif" panose="020B0604020202020204" pitchFamily="34" charset="0"/>
                <a:ea typeface="宋体" panose="02010600030101010101" pitchFamily="2" charset="-122"/>
                <a:sym typeface="Arial" panose="020B0604020202020204" pitchFamily="34" charset="0"/>
              </a:rPr>
              <a:t>如果数列</a:t>
            </a:r>
            <a:r>
              <a:rPr lang="zh-CN" altLang="en-US" sz="2400" b="1" dirty="0">
                <a:latin typeface="Times New Roman" panose="02020603050405020304" pitchFamily="18" charset="0"/>
                <a:ea typeface="宋体" panose="02010600030101010101" pitchFamily="2" charset="-122"/>
                <a:sym typeface="Arial" panose="020B0604020202020204" pitchFamily="34" charset="0"/>
              </a:rPr>
              <a:t>{</a:t>
            </a:r>
            <a:r>
              <a:rPr lang="en-US" altLang="zh-CN" sz="2400" b="1" i="1" dirty="0">
                <a:latin typeface="Times New Roman" panose="02020603050405020304" pitchFamily="18" charset="0"/>
                <a:ea typeface="宋体" panose="02010600030101010101" pitchFamily="2" charset="-122"/>
                <a:sym typeface="Arial" panose="020B0604020202020204" pitchFamily="34" charset="0"/>
              </a:rPr>
              <a:t>x</a:t>
            </a:r>
            <a:r>
              <a:rPr lang="zh-CN" altLang="en-US" sz="2400" b="1" baseline="-25000" dirty="0">
                <a:latin typeface="Times New Roman" panose="02020603050405020304" pitchFamily="18" charset="0"/>
                <a:ea typeface="宋体" panose="02010600030101010101" pitchFamily="2" charset="-122"/>
                <a:sym typeface="Arial" panose="020B0604020202020204" pitchFamily="34" charset="0"/>
              </a:rPr>
              <a:t>n</a:t>
            </a:r>
            <a:r>
              <a:rPr lang="zh-CN" altLang="en-US" sz="2400" b="1" dirty="0">
                <a:latin typeface="Times New Roman" panose="02020603050405020304" pitchFamily="18" charset="0"/>
                <a:ea typeface="宋体" panose="02010600030101010101" pitchFamily="2" charset="-122"/>
                <a:sym typeface="Arial" panose="020B0604020202020204" pitchFamily="34" charset="0"/>
              </a:rPr>
              <a:t>}</a:t>
            </a:r>
            <a:r>
              <a:rPr lang="zh-CN" altLang="en-US" sz="2400" b="1" dirty="0">
                <a:solidFill>
                  <a:srgbClr val="FF0000"/>
                </a:solidFill>
                <a:latin typeface="Microsoft Sans Serif" panose="020B0604020202020204" pitchFamily="34" charset="0"/>
                <a:ea typeface="宋体" panose="02010600030101010101" pitchFamily="2" charset="-122"/>
                <a:sym typeface="Arial" panose="020B0604020202020204" pitchFamily="34" charset="0"/>
              </a:rPr>
              <a:t>收敛</a:t>
            </a:r>
            <a:r>
              <a:rPr lang="zh-CN" altLang="en-US" sz="2400" b="1" dirty="0">
                <a:latin typeface="Microsoft Sans Serif" panose="020B0604020202020204" pitchFamily="34" charset="0"/>
                <a:ea typeface="宋体" panose="02010600030101010101" pitchFamily="2" charset="-122"/>
                <a:sym typeface="Arial" panose="020B0604020202020204" pitchFamily="34" charset="0"/>
              </a:rPr>
              <a:t>，那么它的</a:t>
            </a:r>
            <a:r>
              <a:rPr lang="zh-CN" altLang="en-US" sz="2400" b="1" dirty="0">
                <a:solidFill>
                  <a:srgbClr val="FF0000"/>
                </a:solidFill>
                <a:latin typeface="Microsoft Sans Serif" panose="020B0604020202020204" pitchFamily="34" charset="0"/>
                <a:ea typeface="宋体" panose="02010600030101010101" pitchFamily="2" charset="-122"/>
                <a:sym typeface="Arial" panose="020B0604020202020204" pitchFamily="34" charset="0"/>
              </a:rPr>
              <a:t>极限唯一</a:t>
            </a:r>
            <a:r>
              <a:rPr lang="en-US" altLang="zh-CN" sz="2400" b="1" dirty="0">
                <a:solidFill>
                  <a:srgbClr val="FF0000"/>
                </a:solidFill>
                <a:latin typeface="Microsoft Sans Serif" panose="020B0604020202020204" pitchFamily="34" charset="0"/>
                <a:ea typeface="宋体" panose="02010600030101010101" pitchFamily="2" charset="-122"/>
                <a:sym typeface="Arial" panose="020B0604020202020204" pitchFamily="34" charset="0"/>
              </a:rPr>
              <a:t>.</a:t>
            </a:r>
            <a:endParaRPr lang="en-US" altLang="zh-CN" sz="2400" b="1" dirty="0">
              <a:solidFill>
                <a:srgbClr val="FF0000"/>
              </a:solidFill>
              <a:latin typeface="Microsoft Sans Serif" panose="020B0604020202020204" pitchFamily="34" charset="0"/>
              <a:ea typeface="宋体" panose="02010600030101010101" pitchFamily="2" charset="-122"/>
              <a:sym typeface="Arial" panose="020B0604020202020204"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501">
                                            <p:txEl>
                                              <p:charRg st="0" end="5"/>
                                            </p:txEl>
                                          </p:spTgt>
                                        </p:tgtEl>
                                        <p:attrNameLst>
                                          <p:attrName>style.visibility</p:attrName>
                                        </p:attrNameLst>
                                      </p:cBhvr>
                                      <p:to>
                                        <p:strVal val="visible"/>
                                      </p:to>
                                    </p:set>
                                    <p:animEffect transition="in" filter="wipe(left)">
                                      <p:cBhvr>
                                        <p:cTn id="19" dur="500"/>
                                        <p:tgtEl>
                                          <p:spTgt spid="20501">
                                            <p:txEl>
                                              <p:charRg st="0"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502">
                                            <p:txEl>
                                              <p:charRg st="0" end="20"/>
                                            </p:txEl>
                                          </p:spTgt>
                                        </p:tgtEl>
                                        <p:attrNameLst>
                                          <p:attrName>style.visibility</p:attrName>
                                        </p:attrNameLst>
                                      </p:cBhvr>
                                      <p:to>
                                        <p:strVal val="visible"/>
                                      </p:to>
                                    </p:set>
                                    <p:animEffect transition="in" filter="wipe(left)">
                                      <p:cBhvr>
                                        <p:cTn id="24" dur="500"/>
                                        <p:tgtEl>
                                          <p:spTgt spid="20502">
                                            <p:txEl>
                                              <p:charRg st="0" end="2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0505">
                                            <p:txEl>
                                              <p:charRg st="0" end="2"/>
                                            </p:txEl>
                                          </p:spTgt>
                                        </p:tgtEl>
                                        <p:attrNameLst>
                                          <p:attrName>style.visibility</p:attrName>
                                        </p:attrNameLst>
                                      </p:cBhvr>
                                      <p:to>
                                        <p:strVal val="visible"/>
                                      </p:to>
                                    </p:set>
                                    <p:animEffect transition="in" filter="wipe(left)">
                                      <p:cBhvr>
                                        <p:cTn id="29" dur="500"/>
                                        <p:tgtEl>
                                          <p:spTgt spid="20505">
                                            <p:txEl>
                                              <p:charRg st="0"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0510">
                                            <p:txEl>
                                              <p:charRg st="0" end="5"/>
                                            </p:txEl>
                                          </p:spTgt>
                                        </p:tgtEl>
                                        <p:attrNameLst>
                                          <p:attrName>style.visibility</p:attrName>
                                        </p:attrNameLst>
                                      </p:cBhvr>
                                      <p:to>
                                        <p:strVal val="visible"/>
                                      </p:to>
                                    </p:set>
                                    <p:animEffect transition="in" filter="wipe(left)">
                                      <p:cBhvr>
                                        <p:cTn id="44" dur="500"/>
                                        <p:tgtEl>
                                          <p:spTgt spid="20510">
                                            <p:txEl>
                                              <p:charRg st="0"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0504">
                                            <p:txEl>
                                              <p:charRg st="0" end="10"/>
                                            </p:txEl>
                                          </p:spTgt>
                                        </p:tgtEl>
                                        <p:attrNameLst>
                                          <p:attrName>style.visibility</p:attrName>
                                        </p:attrNameLst>
                                      </p:cBhvr>
                                      <p:to>
                                        <p:strVal val="visible"/>
                                      </p:to>
                                    </p:set>
                                    <p:animEffect transition="in" filter="wipe(left)">
                                      <p:cBhvr>
                                        <p:cTn id="49" dur="500"/>
                                        <p:tgtEl>
                                          <p:spTgt spid="20504">
                                            <p:txEl>
                                              <p:charRg st="0" end="1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0503"/>
                                        </p:tgtEl>
                                        <p:attrNameLst>
                                          <p:attrName>style.visibility</p:attrName>
                                        </p:attrNameLst>
                                      </p:cBhvr>
                                      <p:to>
                                        <p:strVal val="visible"/>
                                      </p:to>
                                    </p:set>
                                    <p:animEffect transition="in" filter="wipe(left)">
                                      <p:cBhvr>
                                        <p:cTn id="54" dur="500"/>
                                        <p:tgtEl>
                                          <p:spTgt spid="2050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left)">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0513">
                                            <p:txEl>
                                              <p:charRg st="0" end="20"/>
                                            </p:txEl>
                                          </p:spTgt>
                                        </p:tgtEl>
                                        <p:attrNameLst>
                                          <p:attrName>style.visibility</p:attrName>
                                        </p:attrNameLst>
                                      </p:cBhvr>
                                      <p:to>
                                        <p:strVal val="visible"/>
                                      </p:to>
                                    </p:set>
                                    <p:animEffect transition="in" filter="wipe(left)">
                                      <p:cBhvr>
                                        <p:cTn id="64" dur="500"/>
                                        <p:tgtEl>
                                          <p:spTgt spid="20513">
                                            <p:txEl>
                                              <p:charRg st="0" end="2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514"/>
                                        </p:tgtEl>
                                        <p:attrNameLst>
                                          <p:attrName>style.visibility</p:attrName>
                                        </p:attrNameLst>
                                      </p:cBhvr>
                                      <p:to>
                                        <p:strVal val="visible"/>
                                      </p:to>
                                    </p:set>
                                    <p:animEffect transition="in" filter="wipe(left)">
                                      <p:cBhvr>
                                        <p:cTn id="69" dur="500"/>
                                        <p:tgtEl>
                                          <p:spTgt spid="2051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0515">
                                            <p:txEl>
                                              <p:charRg st="0" end="18"/>
                                            </p:txEl>
                                          </p:spTgt>
                                        </p:tgtEl>
                                        <p:attrNameLst>
                                          <p:attrName>style.visibility</p:attrName>
                                        </p:attrNameLst>
                                      </p:cBhvr>
                                      <p:to>
                                        <p:strVal val="visible"/>
                                      </p:to>
                                    </p:set>
                                    <p:animEffect transition="in" filter="wipe(left)">
                                      <p:cBhvr>
                                        <p:cTn id="74" dur="500"/>
                                        <p:tgtEl>
                                          <p:spTgt spid="20515">
                                            <p:txEl>
                                              <p:charRg st="0" end="1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20516"/>
                                        </p:tgtEl>
                                        <p:attrNameLst>
                                          <p:attrName>style.visibility</p:attrName>
                                        </p:attrNameLst>
                                      </p:cBhvr>
                                      <p:to>
                                        <p:strVal val="visible"/>
                                      </p:to>
                                    </p:set>
                                    <p:animEffect transition="in" filter="wipe(left)">
                                      <p:cBhvr>
                                        <p:cTn id="79" dur="500"/>
                                        <p:tgtEl>
                                          <p:spTgt spid="2051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0517">
                                            <p:txEl>
                                              <p:charRg st="0" end="17"/>
                                            </p:txEl>
                                          </p:spTgt>
                                        </p:tgtEl>
                                        <p:attrNameLst>
                                          <p:attrName>style.visibility</p:attrName>
                                        </p:attrNameLst>
                                      </p:cBhvr>
                                      <p:to>
                                        <p:strVal val="visible"/>
                                      </p:to>
                                    </p:set>
                                    <p:animEffect transition="in" filter="wipe(left)">
                                      <p:cBhvr>
                                        <p:cTn id="84" dur="500"/>
                                        <p:tgtEl>
                                          <p:spTgt spid="20517">
                                            <p:txEl>
                                              <p:charRg st="0" end="17"/>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20525">
                                            <p:txEl>
                                              <p:charRg st="0" end="17"/>
                                            </p:txEl>
                                          </p:spTgt>
                                        </p:tgtEl>
                                        <p:attrNameLst>
                                          <p:attrName>style.visibility</p:attrName>
                                        </p:attrNameLst>
                                      </p:cBhvr>
                                      <p:to>
                                        <p:strVal val="visible"/>
                                      </p:to>
                                    </p:set>
                                    <p:animEffect transition="in" filter="wipe(left)">
                                      <p:cBhvr>
                                        <p:cTn id="89" dur="500"/>
                                        <p:tgtEl>
                                          <p:spTgt spid="20525">
                                            <p:txEl>
                                              <p:charRg st="0" end="17"/>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0518">
                                            <p:txEl>
                                              <p:charRg st="0" end="12"/>
                                            </p:txEl>
                                          </p:spTgt>
                                        </p:tgtEl>
                                        <p:attrNameLst>
                                          <p:attrName>style.visibility</p:attrName>
                                        </p:attrNameLst>
                                      </p:cBhvr>
                                      <p:to>
                                        <p:strVal val="visible"/>
                                      </p:to>
                                    </p:set>
                                    <p:animEffect transition="in" filter="wipe(left)">
                                      <p:cBhvr>
                                        <p:cTn id="94" dur="500"/>
                                        <p:tgtEl>
                                          <p:spTgt spid="20518">
                                            <p:txEl>
                                              <p:charRg st="0" end="12"/>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20521"/>
                                        </p:tgtEl>
                                        <p:attrNameLst>
                                          <p:attrName>style.visibility</p:attrName>
                                        </p:attrNameLst>
                                      </p:cBhvr>
                                      <p:to>
                                        <p:strVal val="visible"/>
                                      </p:to>
                                    </p:set>
                                    <p:animEffect transition="in" filter="wipe(left)">
                                      <p:cBhvr>
                                        <p:cTn id="99" dur="500"/>
                                        <p:tgtEl>
                                          <p:spTgt spid="2052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20523"/>
                                        </p:tgtEl>
                                        <p:attrNameLst>
                                          <p:attrName>style.visibility</p:attrName>
                                        </p:attrNameLst>
                                      </p:cBhvr>
                                      <p:to>
                                        <p:strVal val="visible"/>
                                      </p:to>
                                    </p:set>
                                    <p:animEffect transition="in" filter="wipe(left)">
                                      <p:cBhvr>
                                        <p:cTn id="104" dur="500"/>
                                        <p:tgtEl>
                                          <p:spTgt spid="2052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20520"/>
                                        </p:tgtEl>
                                        <p:attrNameLst>
                                          <p:attrName>style.visibility</p:attrName>
                                        </p:attrNameLst>
                                      </p:cBhvr>
                                      <p:to>
                                        <p:strVal val="visible"/>
                                      </p:to>
                                    </p:set>
                                    <p:animEffect transition="in" filter="wipe(left)">
                                      <p:cBhvr>
                                        <p:cTn id="109" dur="500"/>
                                        <p:tgtEl>
                                          <p:spTgt spid="20520"/>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20522"/>
                                        </p:tgtEl>
                                        <p:attrNameLst>
                                          <p:attrName>style.visibility</p:attrName>
                                        </p:attrNameLst>
                                      </p:cBhvr>
                                      <p:to>
                                        <p:strVal val="visible"/>
                                      </p:to>
                                    </p:set>
                                    <p:animEffect transition="in" filter="wipe(left)">
                                      <p:cBhvr>
                                        <p:cTn id="114" dur="500"/>
                                        <p:tgtEl>
                                          <p:spTgt spid="20522"/>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20519"/>
                                        </p:tgtEl>
                                        <p:attrNameLst>
                                          <p:attrName>style.visibility</p:attrName>
                                        </p:attrNameLst>
                                      </p:cBhvr>
                                      <p:to>
                                        <p:strVal val="visible"/>
                                      </p:to>
                                    </p:set>
                                    <p:animEffect transition="in" filter="wipe(left)">
                                      <p:cBhvr>
                                        <p:cTn id="119" dur="500"/>
                                        <p:tgtEl>
                                          <p:spTgt spid="2051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20524"/>
                                        </p:tgtEl>
                                        <p:attrNameLst>
                                          <p:attrName>style.visibility</p:attrName>
                                        </p:attrNameLst>
                                      </p:cBhvr>
                                      <p:to>
                                        <p:strVal val="visible"/>
                                      </p:to>
                                    </p:set>
                                    <p:animEffect transition="in" filter="wipe(left)">
                                      <p:cBhvr>
                                        <p:cTn id="124" dur="500"/>
                                        <p:tgtEl>
                                          <p:spTgt spid="20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1" grpId="0" build="p"/>
      <p:bldP spid="20502" grpId="0" build="p"/>
      <p:bldP spid="20504" grpId="0" build="p"/>
      <p:bldP spid="20505" grpId="0" build="p"/>
      <p:bldP spid="20510" grpId="0" build="p"/>
      <p:bldP spid="20513" grpId="0" build="p"/>
      <p:bldP spid="20515" grpId="0" build="p"/>
      <p:bldP spid="20517" grpId="0" build="p"/>
      <p:bldP spid="20518" grpId="0" build="p"/>
      <p:bldP spid="20524" grpId="0"/>
      <p:bldP spid="20525" grpId="0" build="p"/>
      <p:bldP spid="3" grpId="0" bldLvl="0" animBg="1"/>
      <p:bldP spid="3" grpId="1" animBg="1"/>
      <p:bldP spid="34" grpId="0"/>
      <p:bldP spid="3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1710055" y="1428750"/>
            <a:ext cx="106489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solidFill>
                  <a:srgbClr val="FF0000"/>
                </a:solidFill>
                <a:latin typeface="Times New Roman" panose="02020603050405020304" pitchFamily="18" charset="0"/>
                <a:cs typeface="Times New Roman" panose="02020603050405020304" pitchFamily="18" charset="0"/>
              </a:rPr>
              <a:t>证明:</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graphicFrame>
        <p:nvGraphicFramePr>
          <p:cNvPr id="22531" name="Object 3"/>
          <p:cNvGraphicFramePr>
            <a:graphicFrameLocks noChangeAspect="1"/>
          </p:cNvGraphicFramePr>
          <p:nvPr/>
        </p:nvGraphicFramePr>
        <p:xfrm>
          <a:off x="2857500" y="1504950"/>
          <a:ext cx="2001838" cy="530225"/>
        </p:xfrm>
        <a:graphic>
          <a:graphicData uri="http://schemas.openxmlformats.org/presentationml/2006/ole">
            <mc:AlternateContent xmlns:mc="http://schemas.openxmlformats.org/markup-compatibility/2006">
              <mc:Choice xmlns:v="urn:schemas-microsoft-com:vml" Requires="v">
                <p:oleObj spid="_x0000_s3099" name="" r:id="rId1" imgW="2197100" imgH="584200" progId="Equation.3">
                  <p:embed/>
                </p:oleObj>
              </mc:Choice>
              <mc:Fallback>
                <p:oleObj name="" r:id="rId1" imgW="2197100" imgH="584200" progId="Equation.3">
                  <p:embed/>
                  <p:pic>
                    <p:nvPicPr>
                      <p:cNvPr id="0" name="图片 3098"/>
                      <p:cNvPicPr/>
                      <p:nvPr/>
                    </p:nvPicPr>
                    <p:blipFill>
                      <a:blip r:embed="rId2"/>
                      <a:stretch>
                        <a:fillRect/>
                      </a:stretch>
                    </p:blipFill>
                    <p:spPr>
                      <a:xfrm>
                        <a:off x="2857500" y="1504950"/>
                        <a:ext cx="2001838" cy="530225"/>
                      </a:xfrm>
                      <a:prstGeom prst="rect">
                        <a:avLst/>
                      </a:prstGeom>
                      <a:noFill/>
                      <a:ln w="38100">
                        <a:noFill/>
                        <a:miter/>
                      </a:ln>
                    </p:spPr>
                  </p:pic>
                </p:oleObj>
              </mc:Fallback>
            </mc:AlternateContent>
          </a:graphicData>
        </a:graphic>
      </p:graphicFrame>
      <p:sp>
        <p:nvSpPr>
          <p:cNvPr id="22532" name="Text Box 4"/>
          <p:cNvSpPr txBox="1"/>
          <p:nvPr/>
        </p:nvSpPr>
        <p:spPr>
          <a:xfrm>
            <a:off x="5068888" y="1428750"/>
            <a:ext cx="16764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Times New Roman" panose="02020603050405020304" pitchFamily="18" charset="0"/>
                <a:cs typeface="Times New Roman" panose="02020603050405020304" pitchFamily="18" charset="0"/>
              </a:rPr>
              <a:t>由定义</a:t>
            </a:r>
            <a:r>
              <a:rPr lang="en-US" altLang="zh-CN" sz="2800" b="1" dirty="0">
                <a:latin typeface="Times New Roman" panose="02020603050405020304" pitchFamily="18" charset="0"/>
                <a:cs typeface="Times New Roman" panose="02020603050405020304" pitchFamily="18" charset="0"/>
              </a:rPr>
              <a:t>,</a:t>
            </a:r>
            <a:endParaRPr lang="en-US" altLang="zh-CN" sz="2800" b="1" dirty="0">
              <a:latin typeface="Times New Roman" panose="02020603050405020304" pitchFamily="18" charset="0"/>
              <a:ea typeface="Times New Roman" panose="02020603050405020304" pitchFamily="18" charset="0"/>
            </a:endParaRPr>
          </a:p>
        </p:txBody>
      </p:sp>
      <p:graphicFrame>
        <p:nvGraphicFramePr>
          <p:cNvPr id="22533" name="Object 5"/>
          <p:cNvGraphicFramePr>
            <a:graphicFrameLocks noChangeAspect="1"/>
          </p:cNvGraphicFramePr>
          <p:nvPr/>
        </p:nvGraphicFramePr>
        <p:xfrm>
          <a:off x="6669088" y="1509713"/>
          <a:ext cx="1122362" cy="392112"/>
        </p:xfrm>
        <a:graphic>
          <a:graphicData uri="http://schemas.openxmlformats.org/presentationml/2006/ole">
            <mc:AlternateContent xmlns:mc="http://schemas.openxmlformats.org/markup-compatibility/2006">
              <mc:Choice xmlns:v="urn:schemas-microsoft-com:vml" Requires="v">
                <p:oleObj spid="_x0000_s3098" name="" r:id="rId3" imgW="1233805" imgH="432435" progId="Equation.3">
                  <p:embed/>
                </p:oleObj>
              </mc:Choice>
              <mc:Fallback>
                <p:oleObj name="" r:id="rId3" imgW="1233805" imgH="432435" progId="Equation.3">
                  <p:embed/>
                  <p:pic>
                    <p:nvPicPr>
                      <p:cNvPr id="0" name="图片 3097"/>
                      <p:cNvPicPr/>
                      <p:nvPr/>
                    </p:nvPicPr>
                    <p:blipFill>
                      <a:blip r:embed="rId4"/>
                      <a:stretch>
                        <a:fillRect/>
                      </a:stretch>
                    </p:blipFill>
                    <p:spPr>
                      <a:xfrm>
                        <a:off x="6669088" y="1509713"/>
                        <a:ext cx="1122362" cy="392112"/>
                      </a:xfrm>
                      <a:prstGeom prst="rect">
                        <a:avLst/>
                      </a:prstGeom>
                      <a:noFill/>
                      <a:ln w="38100">
                        <a:noFill/>
                        <a:miter/>
                      </a:ln>
                    </p:spPr>
                  </p:pic>
                </p:oleObj>
              </mc:Fallback>
            </mc:AlternateContent>
          </a:graphicData>
        </a:graphic>
      </p:graphicFrame>
      <p:graphicFrame>
        <p:nvGraphicFramePr>
          <p:cNvPr id="22534" name="Object 6"/>
          <p:cNvGraphicFramePr>
            <a:graphicFrameLocks noChangeAspect="1"/>
          </p:cNvGraphicFramePr>
          <p:nvPr/>
        </p:nvGraphicFramePr>
        <p:xfrm>
          <a:off x="5314950" y="2143125"/>
          <a:ext cx="2138363" cy="536575"/>
        </p:xfrm>
        <a:graphic>
          <a:graphicData uri="http://schemas.openxmlformats.org/presentationml/2006/ole">
            <mc:AlternateContent xmlns:mc="http://schemas.openxmlformats.org/markup-compatibility/2006">
              <mc:Choice xmlns:v="urn:schemas-microsoft-com:vml" Requires="v">
                <p:oleObj spid="_x0000_s3101" name="" r:id="rId5" imgW="1017905" imgH="254635" progId="Equation.3">
                  <p:embed/>
                </p:oleObj>
              </mc:Choice>
              <mc:Fallback>
                <p:oleObj name="" r:id="rId5" imgW="1017905" imgH="254635" progId="Equation.3">
                  <p:embed/>
                  <p:pic>
                    <p:nvPicPr>
                      <p:cNvPr id="0" name="图片 3100"/>
                      <p:cNvPicPr/>
                      <p:nvPr/>
                    </p:nvPicPr>
                    <p:blipFill>
                      <a:blip r:embed="rId6"/>
                      <a:stretch>
                        <a:fillRect/>
                      </a:stretch>
                    </p:blipFill>
                    <p:spPr>
                      <a:xfrm>
                        <a:off x="5314950" y="2143125"/>
                        <a:ext cx="2138363" cy="536575"/>
                      </a:xfrm>
                      <a:prstGeom prst="rect">
                        <a:avLst/>
                      </a:prstGeom>
                      <a:noFill/>
                      <a:ln w="38100">
                        <a:noFill/>
                        <a:miter/>
                      </a:ln>
                    </p:spPr>
                  </p:pic>
                </p:oleObj>
              </mc:Fallback>
            </mc:AlternateContent>
          </a:graphicData>
        </a:graphic>
      </p:graphicFrame>
      <p:graphicFrame>
        <p:nvGraphicFramePr>
          <p:cNvPr id="22535" name="Object 7"/>
          <p:cNvGraphicFramePr>
            <a:graphicFrameLocks noChangeAspect="1"/>
          </p:cNvGraphicFramePr>
          <p:nvPr/>
        </p:nvGraphicFramePr>
        <p:xfrm>
          <a:off x="2857500" y="3429000"/>
          <a:ext cx="4857750" cy="611188"/>
        </p:xfrm>
        <a:graphic>
          <a:graphicData uri="http://schemas.openxmlformats.org/presentationml/2006/ole">
            <mc:AlternateContent xmlns:mc="http://schemas.openxmlformats.org/markup-compatibility/2006">
              <mc:Choice xmlns:v="urn:schemas-microsoft-com:vml" Requires="v">
                <p:oleObj spid="_x0000_s3094" name="" r:id="rId7" imgW="1993900" imgH="254000" progId="Equation.3">
                  <p:embed/>
                </p:oleObj>
              </mc:Choice>
              <mc:Fallback>
                <p:oleObj name="" r:id="rId7" imgW="1993900" imgH="254000" progId="Equation.3">
                  <p:embed/>
                  <p:pic>
                    <p:nvPicPr>
                      <p:cNvPr id="0" name="图片 3093"/>
                      <p:cNvPicPr/>
                      <p:nvPr/>
                    </p:nvPicPr>
                    <p:blipFill>
                      <a:blip r:embed="rId8"/>
                      <a:stretch>
                        <a:fillRect/>
                      </a:stretch>
                    </p:blipFill>
                    <p:spPr>
                      <a:xfrm>
                        <a:off x="2857500" y="3429000"/>
                        <a:ext cx="4857750" cy="611188"/>
                      </a:xfrm>
                      <a:prstGeom prst="rect">
                        <a:avLst/>
                      </a:prstGeom>
                      <a:noFill/>
                      <a:ln w="38100">
                        <a:noFill/>
                        <a:miter/>
                      </a:ln>
                    </p:spPr>
                  </p:pic>
                </p:oleObj>
              </mc:Fallback>
            </mc:AlternateContent>
          </a:graphicData>
        </a:graphic>
      </p:graphicFrame>
      <p:sp>
        <p:nvSpPr>
          <p:cNvPr id="22538" name="Text Box 10"/>
          <p:cNvSpPr txBox="1"/>
          <p:nvPr/>
        </p:nvSpPr>
        <p:spPr>
          <a:xfrm>
            <a:off x="2165350" y="4857750"/>
            <a:ext cx="71628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solidFill>
                  <a:srgbClr val="FF0000"/>
                </a:solidFill>
                <a:latin typeface="Times New Roman" panose="02020603050405020304" pitchFamily="18" charset="0"/>
                <a:cs typeface="Times New Roman" panose="02020603050405020304" pitchFamily="18" charset="0"/>
              </a:rPr>
              <a:t>注意：</a:t>
            </a:r>
            <a:r>
              <a:rPr lang="en-US" altLang="zh-CN" sz="2800" b="1" dirty="0">
                <a:latin typeface="Times New Roman" panose="02020603050405020304" pitchFamily="18" charset="0"/>
                <a:cs typeface="Times New Roman" panose="02020603050405020304" pitchFamily="18" charset="0"/>
              </a:rPr>
              <a:t>1</a:t>
            </a:r>
            <a:r>
              <a:rPr lang="zh-CN" altLang="en-US" sz="2800" b="1" dirty="0">
                <a:latin typeface="Times New Roman" panose="02020603050405020304" pitchFamily="18" charset="0"/>
                <a:cs typeface="Times New Roman" panose="02020603050405020304" pitchFamily="18" charset="0"/>
              </a:rPr>
              <a:t>. 定理</a:t>
            </a:r>
            <a:r>
              <a:rPr lang="en-US" altLang="zh-CN" sz="2800" b="1" dirty="0">
                <a:latin typeface="Times New Roman" panose="02020603050405020304" pitchFamily="18" charset="0"/>
                <a:cs typeface="Times New Roman" panose="02020603050405020304" pitchFamily="18" charset="0"/>
              </a:rPr>
              <a:t>2</a:t>
            </a:r>
            <a:r>
              <a:rPr lang="zh-CN" altLang="en-US" sz="2800" b="1" dirty="0">
                <a:latin typeface="Times New Roman" panose="02020603050405020304" pitchFamily="18" charset="0"/>
                <a:cs typeface="Times New Roman" panose="02020603050405020304" pitchFamily="18" charset="0"/>
              </a:rPr>
              <a:t>的逆命题不成立</a:t>
            </a:r>
            <a:endParaRPr lang="en-US" altLang="zh-CN" sz="2800" b="1" dirty="0">
              <a:latin typeface="Times New Roman" panose="02020603050405020304" pitchFamily="18" charset="0"/>
              <a:ea typeface="Times New Roman" panose="02020603050405020304" pitchFamily="18" charset="0"/>
            </a:endParaRPr>
          </a:p>
        </p:txBody>
      </p:sp>
      <p:sp>
        <p:nvSpPr>
          <p:cNvPr id="22539" name="Text Box 11"/>
          <p:cNvSpPr txBox="1"/>
          <p:nvPr/>
        </p:nvSpPr>
        <p:spPr>
          <a:xfrm>
            <a:off x="3227388" y="5375275"/>
            <a:ext cx="54102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800" b="1" dirty="0">
                <a:latin typeface="Times New Roman" panose="02020603050405020304" pitchFamily="18" charset="0"/>
                <a:cs typeface="Times New Roman" panose="02020603050405020304" pitchFamily="18" charset="0"/>
              </a:rPr>
              <a:t>2</a:t>
            </a:r>
            <a:r>
              <a:rPr lang="zh-CN" altLang="en-US" sz="2800" b="1" dirty="0">
                <a:latin typeface="Times New Roman" panose="02020603050405020304" pitchFamily="18" charset="0"/>
                <a:cs typeface="Times New Roman" panose="02020603050405020304" pitchFamily="18" charset="0"/>
              </a:rPr>
              <a:t>. 无界数列必定发散</a:t>
            </a:r>
            <a:r>
              <a:rPr lang="en-US" altLang="zh-CN" sz="2800" b="1" dirty="0">
                <a:latin typeface="Times New Roman" panose="02020603050405020304" pitchFamily="18" charset="0"/>
                <a:ea typeface="黑体" panose="02010609060101010101" pitchFamily="49" charset="-122"/>
              </a:rPr>
              <a:t>.</a:t>
            </a:r>
            <a:endParaRPr lang="en-US" altLang="zh-CN" sz="2800" b="1" dirty="0">
              <a:latin typeface="Times New Roman" panose="02020603050405020304" pitchFamily="18" charset="0"/>
              <a:ea typeface="Times New Roman" panose="02020603050405020304" pitchFamily="18" charset="0"/>
            </a:endParaRPr>
          </a:p>
        </p:txBody>
      </p:sp>
      <p:sp>
        <p:nvSpPr>
          <p:cNvPr id="23562" name="Text Box 12"/>
          <p:cNvSpPr txBox="1"/>
          <p:nvPr/>
        </p:nvSpPr>
        <p:spPr>
          <a:xfrm>
            <a:off x="1972310" y="225425"/>
            <a:ext cx="7778115" cy="11684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solidFill>
                  <a:srgbClr val="FF0000"/>
                </a:solidFill>
                <a:latin typeface="Times New Roman" panose="02020603050405020304" pitchFamily="18" charset="0"/>
                <a:cs typeface="Times New Roman" panose="02020603050405020304" pitchFamily="18" charset="0"/>
              </a:rPr>
              <a:t>定理</a:t>
            </a:r>
            <a:r>
              <a:rPr lang="en-US" altLang="zh-CN" sz="2800" b="1" dirty="0">
                <a:solidFill>
                  <a:srgbClr val="FF0000"/>
                </a:solidFill>
                <a:latin typeface="Times New Roman" panose="02020603050405020304" pitchFamily="18" charset="0"/>
                <a:cs typeface="Times New Roman" panose="02020603050405020304" pitchFamily="18" charset="0"/>
              </a:rPr>
              <a:t>3</a:t>
            </a:r>
            <a:r>
              <a:rPr lang="zh-CN" altLang="en-US" sz="2800" b="1" dirty="0">
                <a:latin typeface="Times New Roman" panose="02020603050405020304" pitchFamily="18" charset="0"/>
                <a:ea typeface="黑体" panose="02010609060101010101" pitchFamily="49" charset="-122"/>
              </a:rPr>
              <a:t>（收敛数列的有界性）</a:t>
            </a:r>
            <a:r>
              <a:rPr lang="en-US" altLang="zh-CN" sz="2800" b="1" dirty="0">
                <a:latin typeface="Times New Roman" panose="02020603050405020304" pitchFamily="18" charset="0"/>
                <a:ea typeface="黑体" panose="02010609060101010101" pitchFamily="49" charset="-122"/>
              </a:rPr>
              <a:t> </a:t>
            </a:r>
            <a:endParaRPr lang="en-US" altLang="zh-CN" sz="2800" b="1" dirty="0">
              <a:latin typeface="Times New Roman" panose="02020603050405020304" pitchFamily="18" charset="0"/>
              <a:ea typeface="黑体" panose="02010609060101010101" pitchFamily="49" charset="-122"/>
            </a:endParaRPr>
          </a:p>
          <a:p>
            <a:pPr marL="0" lvl="0" indent="0" eaLnBrk="1" hangingPunct="1">
              <a:spcBef>
                <a:spcPct val="50000"/>
              </a:spcBef>
              <a:buNone/>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如果数列</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rPr>
              <a:t>x</a:t>
            </a:r>
            <a:r>
              <a:rPr lang="en-US" altLang="zh-CN" sz="2800" b="1" i="1" baseline="-25000" dirty="0">
                <a:latin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收敛，则数列</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rPr>
              <a:t>x</a:t>
            </a:r>
            <a:r>
              <a:rPr lang="en-US" altLang="zh-CN" sz="2800" b="1" i="1" baseline="-25000" dirty="0">
                <a:latin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 有界</a:t>
            </a:r>
            <a:endParaRPr lang="zh-CN" altLang="en-US" sz="2800" b="1" dirty="0">
              <a:latin typeface="Times New Roman" panose="02020603050405020304" pitchFamily="18" charset="0"/>
              <a:ea typeface="Times New Roman" panose="02020603050405020304" pitchFamily="18" charset="0"/>
            </a:endParaRPr>
          </a:p>
        </p:txBody>
      </p:sp>
      <p:sp>
        <p:nvSpPr>
          <p:cNvPr id="22544" name="Rectangle 16"/>
          <p:cNvSpPr/>
          <p:nvPr/>
        </p:nvSpPr>
        <p:spPr>
          <a:xfrm>
            <a:off x="3317875" y="2770188"/>
            <a:ext cx="24892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spcBef>
                <a:spcPct val="0"/>
              </a:spcBef>
              <a:buNone/>
            </a:pPr>
            <a:r>
              <a:rPr lang="en-US" altLang="zh-CN" sz="2800" b="1" dirty="0">
                <a:solidFill>
                  <a:srgbClr val="FF0000"/>
                </a:solidFill>
                <a:latin typeface="Times New Roman" panose="02020603050405020304" pitchFamily="18" charset="0"/>
                <a:cs typeface="Times New Roman" panose="02020603050405020304" pitchFamily="18" charset="0"/>
              </a:rPr>
              <a:t>|</a:t>
            </a:r>
            <a:r>
              <a:rPr lang="en-US" altLang="zh-CN" sz="2800" b="1" i="1" dirty="0">
                <a:solidFill>
                  <a:srgbClr val="FF0000"/>
                </a:solidFill>
                <a:latin typeface="Times New Roman" panose="02020603050405020304" pitchFamily="18" charset="0"/>
                <a:cs typeface="Times New Roman" panose="02020603050405020304" pitchFamily="18" charset="0"/>
              </a:rPr>
              <a:t>x</a:t>
            </a:r>
            <a:r>
              <a:rPr lang="en-US" altLang="zh-CN" sz="2800" b="1" i="1" baseline="-30000" dirty="0">
                <a:solidFill>
                  <a:srgbClr val="FF0000"/>
                </a:solidFill>
                <a:latin typeface="Times New Roman" panose="02020603050405020304" pitchFamily="18" charset="0"/>
                <a:cs typeface="Times New Roman" panose="02020603050405020304" pitchFamily="18" charset="0"/>
              </a:rPr>
              <a:t>n</a:t>
            </a:r>
            <a:r>
              <a:rPr lang="en-US" altLang="zh-CN" sz="2800" b="1" dirty="0">
                <a:solidFill>
                  <a:srgbClr val="FF0000"/>
                </a:solidFill>
                <a:latin typeface="Times New Roman" panose="02020603050405020304" pitchFamily="18" charset="0"/>
                <a:cs typeface="Times New Roman" panose="02020603050405020304" pitchFamily="18" charset="0"/>
              </a:rPr>
              <a:t>|</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FF0000"/>
                </a:solidFill>
                <a:latin typeface="Times New Roman" panose="02020603050405020304" pitchFamily="18" charset="0"/>
                <a:cs typeface="Times New Roman" panose="02020603050405020304" pitchFamily="18" charset="0"/>
              </a:rPr>
              <a:t>|(</a:t>
            </a:r>
            <a:r>
              <a:rPr lang="en-US" altLang="zh-CN" sz="2800" b="1" i="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x</a:t>
            </a:r>
            <a:r>
              <a:rPr lang="en-US" altLang="zh-CN" sz="2800" b="1" i="1" baseline="-30000"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n</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solidFill>
                  <a:srgbClr val="FF0000"/>
                </a:solidFill>
                <a:latin typeface="Times New Roman" panose="02020603050405020304" pitchFamily="18" charset="0"/>
                <a:cs typeface="Times New Roman" panose="02020603050405020304" pitchFamily="18" charset="0"/>
              </a:rPr>
              <a:t>a</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00"/>
                </a:solidFill>
                <a:latin typeface="Times New Roman" panose="02020603050405020304" pitchFamily="18" charset="0"/>
                <a:cs typeface="Times New Roman" panose="02020603050405020304" pitchFamily="18" charset="0"/>
              </a:rPr>
              <a:t>a</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dirty="0">
              <a:solidFill>
                <a:srgbClr val="FF0000"/>
              </a:solidFill>
              <a:latin typeface="Times New Roman" panose="02020603050405020304" pitchFamily="18" charset="0"/>
              <a:ea typeface="Times New Roman" panose="02020603050405020304" pitchFamily="18" charset="0"/>
              <a:sym typeface="Symbol" panose="05050102010706020507" pitchFamily="18" charset="2"/>
            </a:endParaRPr>
          </a:p>
        </p:txBody>
      </p:sp>
      <p:pic>
        <p:nvPicPr>
          <p:cNvPr id="23565" name="Picture 18" descr="a1">
            <a:hlinkClick r:id="" action="ppaction://hlinkshowjump?jump=previousslide"/>
          </p:cNvPr>
          <p:cNvPicPr>
            <a:picLocks noChangeAspect="1"/>
          </p:cNvPicPr>
          <p:nvPr/>
        </p:nvPicPr>
        <p:blipFill>
          <a:blip r:embed="rId9"/>
          <a:stretch>
            <a:fillRect/>
          </a:stretch>
        </p:blipFill>
        <p:spPr>
          <a:xfrm>
            <a:off x="7918450" y="6454775"/>
            <a:ext cx="846138" cy="330200"/>
          </a:xfrm>
          <a:prstGeom prst="rect">
            <a:avLst/>
          </a:prstGeom>
          <a:noFill/>
          <a:ln w="9525">
            <a:noFill/>
          </a:ln>
        </p:spPr>
      </p:pic>
      <p:pic>
        <p:nvPicPr>
          <p:cNvPr id="23566" name="Picture 19" descr="a2">
            <a:hlinkClick r:id="" action="ppaction://hlinkshowjump?jump=nextslide"/>
          </p:cNvPr>
          <p:cNvPicPr>
            <a:picLocks noChangeAspect="1"/>
          </p:cNvPicPr>
          <p:nvPr/>
        </p:nvPicPr>
        <p:blipFill>
          <a:blip r:embed="rId10"/>
          <a:stretch>
            <a:fillRect/>
          </a:stretch>
        </p:blipFill>
        <p:spPr>
          <a:xfrm>
            <a:off x="8832850" y="6454775"/>
            <a:ext cx="846138" cy="330200"/>
          </a:xfrm>
          <a:prstGeom prst="rect">
            <a:avLst/>
          </a:prstGeom>
          <a:noFill/>
          <a:ln w="9525">
            <a:noFill/>
          </a:ln>
        </p:spPr>
      </p:pic>
      <p:pic>
        <p:nvPicPr>
          <p:cNvPr id="23567" name="Picture 20" descr="a3"/>
          <p:cNvPicPr>
            <a:picLocks noChangeAspect="1"/>
          </p:cNvPicPr>
          <p:nvPr/>
        </p:nvPicPr>
        <p:blipFill>
          <a:blip r:embed="rId11"/>
          <a:stretch>
            <a:fillRect/>
          </a:stretch>
        </p:blipFill>
        <p:spPr>
          <a:xfrm>
            <a:off x="9750425" y="6454775"/>
            <a:ext cx="846138" cy="331788"/>
          </a:xfrm>
          <a:prstGeom prst="rect">
            <a:avLst/>
          </a:prstGeom>
          <a:noFill/>
          <a:ln w="9525">
            <a:noFill/>
          </a:ln>
        </p:spPr>
      </p:pic>
      <p:graphicFrame>
        <p:nvGraphicFramePr>
          <p:cNvPr id="22548" name="Object 20"/>
          <p:cNvGraphicFramePr>
            <a:graphicFrameLocks noGrp="1" noChangeAspect="1"/>
          </p:cNvGraphicFramePr>
          <p:nvPr>
            <p:ph sz="half" idx="4294967295"/>
          </p:nvPr>
        </p:nvGraphicFramePr>
        <p:xfrm>
          <a:off x="8042275" y="1500188"/>
          <a:ext cx="863600" cy="420687"/>
        </p:xfrm>
        <a:graphic>
          <a:graphicData uri="http://schemas.openxmlformats.org/presentationml/2006/ole">
            <mc:AlternateContent xmlns:mc="http://schemas.openxmlformats.org/markup-compatibility/2006">
              <mc:Choice xmlns:v="urn:schemas-microsoft-com:vml" Requires="v">
                <p:oleObj spid="_x0000_s3095" name="" r:id="rId12" imgW="445770" imgH="216535" progId="Equation.3">
                  <p:embed/>
                </p:oleObj>
              </mc:Choice>
              <mc:Fallback>
                <p:oleObj name="" r:id="rId12" imgW="445770" imgH="216535" progId="Equation.3">
                  <p:embed/>
                  <p:pic>
                    <p:nvPicPr>
                      <p:cNvPr id="0" name="图片 3094"/>
                      <p:cNvPicPr/>
                      <p:nvPr/>
                    </p:nvPicPr>
                    <p:blipFill>
                      <a:blip r:embed="rId13"/>
                      <a:srcRect/>
                      <a:stretch>
                        <a:fillRect/>
                      </a:stretch>
                    </p:blipFill>
                    <p:spPr>
                      <a:xfrm>
                        <a:off x="8042275" y="1500188"/>
                        <a:ext cx="863600" cy="420687"/>
                      </a:xfrm>
                      <a:prstGeom prst="rect">
                        <a:avLst/>
                      </a:prstGeom>
                      <a:noFill/>
                      <a:ln w="38100">
                        <a:miter/>
                      </a:ln>
                    </p:spPr>
                  </p:pic>
                </p:oleObj>
              </mc:Fallback>
            </mc:AlternateContent>
          </a:graphicData>
        </a:graphic>
      </p:graphicFrame>
      <p:graphicFrame>
        <p:nvGraphicFramePr>
          <p:cNvPr id="22549" name="Object 21"/>
          <p:cNvGraphicFramePr>
            <a:graphicFrameLocks noGrp="1" noChangeAspect="1"/>
          </p:cNvGraphicFramePr>
          <p:nvPr>
            <p:ph sz="half" idx="4294967295"/>
          </p:nvPr>
        </p:nvGraphicFramePr>
        <p:xfrm>
          <a:off x="2857500" y="2143125"/>
          <a:ext cx="2457450" cy="474663"/>
        </p:xfrm>
        <a:graphic>
          <a:graphicData uri="http://schemas.openxmlformats.org/presentationml/2006/ole">
            <mc:AlternateContent xmlns:mc="http://schemas.openxmlformats.org/markup-compatibility/2006">
              <mc:Choice xmlns:v="urn:schemas-microsoft-com:vml" Requires="v">
                <p:oleObj spid="_x0000_s3100" name="" r:id="rId14" imgW="1056640" imgH="203835" progId="Equation.3">
                  <p:embed/>
                </p:oleObj>
              </mc:Choice>
              <mc:Fallback>
                <p:oleObj name="" r:id="rId14" imgW="1056640" imgH="203835" progId="Equation.3">
                  <p:embed/>
                  <p:pic>
                    <p:nvPicPr>
                      <p:cNvPr id="0" name="图片 3099"/>
                      <p:cNvPicPr/>
                      <p:nvPr/>
                    </p:nvPicPr>
                    <p:blipFill>
                      <a:blip r:embed="rId15"/>
                      <a:srcRect/>
                      <a:stretch>
                        <a:fillRect/>
                      </a:stretch>
                    </p:blipFill>
                    <p:spPr>
                      <a:xfrm>
                        <a:off x="2857500" y="2143125"/>
                        <a:ext cx="2457450" cy="474663"/>
                      </a:xfrm>
                      <a:prstGeom prst="rect">
                        <a:avLst/>
                      </a:prstGeom>
                      <a:noFill/>
                      <a:ln w="38100">
                        <a:miter/>
                      </a:ln>
                    </p:spPr>
                  </p:pic>
                </p:oleObj>
              </mc:Fallback>
            </mc:AlternateContent>
          </a:graphicData>
        </a:graphic>
      </p:graphicFrame>
      <p:sp>
        <p:nvSpPr>
          <p:cNvPr id="22550" name="Rectangle 23"/>
          <p:cNvSpPr/>
          <p:nvPr/>
        </p:nvSpPr>
        <p:spPr>
          <a:xfrm>
            <a:off x="5662613" y="2833688"/>
            <a:ext cx="201612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spcBef>
                <a:spcPct val="0"/>
              </a:spcBef>
              <a:buNone/>
            </a:pP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FF0000"/>
                </a:solidFill>
                <a:latin typeface="Times New Roman" panose="02020603050405020304" pitchFamily="18" charset="0"/>
                <a:cs typeface="Times New Roman" panose="02020603050405020304" pitchFamily="18" charset="0"/>
              </a:rPr>
              <a:t>| </a:t>
            </a:r>
            <a:r>
              <a:rPr lang="en-US" altLang="zh-CN" sz="2800" b="1" i="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x</a:t>
            </a:r>
            <a:r>
              <a:rPr lang="en-US" altLang="zh-CN" sz="2800" b="1" i="1" baseline="-30000"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n</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solidFill>
                  <a:srgbClr val="FF0000"/>
                </a:solidFill>
                <a:latin typeface="Times New Roman" panose="02020603050405020304" pitchFamily="18" charset="0"/>
                <a:cs typeface="Times New Roman" panose="02020603050405020304" pitchFamily="18" charset="0"/>
              </a:rPr>
              <a:t>a</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solidFill>
                  <a:srgbClr val="FF0000"/>
                </a:solidFill>
                <a:latin typeface="Times New Roman" panose="02020603050405020304" pitchFamily="18" charset="0"/>
                <a:cs typeface="Times New Roman" panose="02020603050405020304" pitchFamily="18" charset="0"/>
              </a:rPr>
              <a:t>|</a:t>
            </a:r>
            <a:r>
              <a:rPr lang="en-US" altLang="zh-CN" sz="2800" b="1" i="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a:t>
            </a:r>
            <a:endParaRPr lang="en-US" altLang="zh-CN" sz="2800" b="1" dirty="0">
              <a:solidFill>
                <a:srgbClr val="FF00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22551" name="Rectangle 24"/>
          <p:cNvSpPr/>
          <p:nvPr/>
        </p:nvSpPr>
        <p:spPr>
          <a:xfrm>
            <a:off x="7462838" y="2833688"/>
            <a:ext cx="136842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spcBef>
                <a:spcPct val="0"/>
              </a:spcBef>
              <a:buNone/>
            </a:pP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1</a:t>
            </a:r>
            <a:r>
              <a:rPr lang="en-US" altLang="zh-CN" sz="2800" b="1" dirty="0">
                <a:solidFill>
                  <a:srgbClr val="FF0000"/>
                </a:solidFill>
                <a:latin typeface="Times New Roman" panose="02020603050405020304" pitchFamily="18" charset="0"/>
                <a:cs typeface="Times New Roman" panose="02020603050405020304" pitchFamily="18" charset="0"/>
              </a:rPr>
              <a:t>|</a:t>
            </a:r>
            <a:r>
              <a:rPr lang="en-US" altLang="zh-CN" sz="2800" b="1" i="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a:t>
            </a:r>
            <a:r>
              <a:rPr lang="en-US" altLang="zh-CN" sz="28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rPr>
              <a:t>|</a:t>
            </a:r>
            <a:endParaRPr lang="en-US" altLang="zh-CN" sz="2800" b="1" dirty="0">
              <a:solidFill>
                <a:srgbClr val="FF0000"/>
              </a:solidFill>
              <a:latin typeface="Times New Roman" panose="02020603050405020304" pitchFamily="18" charset="0"/>
              <a:ea typeface="Times New Roman" panose="02020603050405020304" pitchFamily="18" charset="0"/>
              <a:sym typeface="Symbol" panose="05050102010706020507" pitchFamily="18" charset="2"/>
            </a:endParaRPr>
          </a:p>
        </p:txBody>
      </p:sp>
      <p:sp>
        <p:nvSpPr>
          <p:cNvPr id="22552" name="Rectangle 26"/>
          <p:cNvSpPr/>
          <p:nvPr/>
        </p:nvSpPr>
        <p:spPr>
          <a:xfrm>
            <a:off x="2165350" y="5879466"/>
            <a:ext cx="2820670"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solidFill>
                  <a:srgbClr val="FF0000"/>
                </a:solidFill>
                <a:latin typeface="Times New Roman" panose="02020603050405020304" pitchFamily="18" charset="0"/>
                <a:cs typeface="Times New Roman" panose="02020603050405020304" pitchFamily="18" charset="0"/>
              </a:rPr>
              <a:t>例如</a:t>
            </a:r>
            <a:r>
              <a:rPr lang="en-US" altLang="zh-CN" sz="2800" b="1" dirty="0">
                <a:solidFill>
                  <a:srgbClr val="FF0000"/>
                </a:solidFill>
                <a:latin typeface="Times New Roman" panose="02020603050405020304" pitchFamily="18" charset="0"/>
                <a:cs typeface="Times New Roman" panose="02020603050405020304" pitchFamily="18" charset="0"/>
              </a:rPr>
              <a:t> </a:t>
            </a:r>
            <a:r>
              <a:rPr lang="zh-CN" altLang="en-US" sz="2800" b="1" dirty="0">
                <a:solidFill>
                  <a:srgbClr val="FF0000"/>
                </a:solidFill>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数列</a:t>
            </a:r>
            <a:r>
              <a:rPr lang="en-US" altLang="zh-CN" sz="2800" b="1" dirty="0">
                <a:latin typeface="Times New Roman" panose="02020603050405020304" pitchFamily="18" charset="0"/>
                <a:cs typeface="Times New Roman" panose="02020603050405020304" pitchFamily="18" charset="0"/>
              </a:rPr>
              <a:t>{ (-1)</a:t>
            </a:r>
            <a:r>
              <a:rPr lang="en-US" altLang="zh-CN" sz="2800" b="1" i="1" baseline="30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a:t>
            </a:r>
            <a:endParaRPr lang="zh-CN" altLang="en-US" sz="2800" b="1" i="1" dirty="0">
              <a:latin typeface="Times New Roman" panose="02020603050405020304" pitchFamily="18" charset="0"/>
              <a:ea typeface="Times New Roman" panose="02020603050405020304" pitchFamily="18" charset="0"/>
            </a:endParaRPr>
          </a:p>
        </p:txBody>
      </p:sp>
      <p:sp>
        <p:nvSpPr>
          <p:cNvPr id="22554" name="Rectangle 27"/>
          <p:cNvSpPr/>
          <p:nvPr/>
        </p:nvSpPr>
        <p:spPr>
          <a:xfrm>
            <a:off x="4810125" y="5879466"/>
            <a:ext cx="1255395"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latin typeface="Times New Roman" panose="02020603050405020304" pitchFamily="18" charset="0"/>
                <a:cs typeface="Times New Roman" panose="02020603050405020304" pitchFamily="18" charset="0"/>
              </a:rPr>
              <a:t>有界，</a:t>
            </a:r>
            <a:endParaRPr lang="en-US" altLang="zh-CN" sz="2800" b="1" dirty="0">
              <a:latin typeface="Times New Roman" panose="02020603050405020304" pitchFamily="18" charset="0"/>
              <a:ea typeface="Times New Roman" panose="02020603050405020304" pitchFamily="18" charset="0"/>
            </a:endParaRPr>
          </a:p>
        </p:txBody>
      </p:sp>
      <p:sp>
        <p:nvSpPr>
          <p:cNvPr id="22555" name="Rectangle 28"/>
          <p:cNvSpPr/>
          <p:nvPr/>
        </p:nvSpPr>
        <p:spPr>
          <a:xfrm>
            <a:off x="5761038" y="5878513"/>
            <a:ext cx="205930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latin typeface="Times New Roman" panose="02020603050405020304" pitchFamily="18" charset="0"/>
                <a:cs typeface="Times New Roman" panose="02020603050405020304" pitchFamily="18" charset="0"/>
              </a:rPr>
              <a:t>但它不收敛</a:t>
            </a:r>
            <a:r>
              <a:rPr lang="en-US" altLang="zh-CN" sz="2800" b="1" dirty="0">
                <a:latin typeface="Times New Roman" panose="02020603050405020304" pitchFamily="18" charset="0"/>
                <a:cs typeface="Times New Roman" panose="02020603050405020304" pitchFamily="18" charset="0"/>
              </a:rPr>
              <a:t>.</a:t>
            </a:r>
            <a:endParaRPr lang="en-US" altLang="zh-CN" sz="2800" b="1" dirty="0">
              <a:latin typeface="Times New Roman" panose="02020603050405020304" pitchFamily="18" charset="0"/>
              <a:ea typeface="Times New Roman" panose="02020603050405020304" pitchFamily="18" charset="0"/>
            </a:endParaRPr>
          </a:p>
        </p:txBody>
      </p:sp>
      <p:sp>
        <p:nvSpPr>
          <p:cNvPr id="28" name="矩形 27"/>
          <p:cNvSpPr/>
          <p:nvPr/>
        </p:nvSpPr>
        <p:spPr>
          <a:xfrm>
            <a:off x="8054975" y="4143375"/>
            <a:ext cx="201993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故</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rPr>
              <a:t>x</a:t>
            </a:r>
            <a:r>
              <a:rPr lang="en-US" altLang="zh-CN" sz="2800" b="1" i="1" baseline="-25000" dirty="0">
                <a:latin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 有界</a:t>
            </a:r>
            <a:r>
              <a:rPr lang="en-US" altLang="zh-CN" sz="2800" b="1" dirty="0">
                <a:latin typeface="Times New Roman" panose="02020603050405020304" pitchFamily="18" charset="0"/>
                <a:cs typeface="Times New Roman" panose="02020603050405020304" pitchFamily="18" charset="0"/>
              </a:rPr>
              <a:t>.</a:t>
            </a:r>
            <a:endParaRPr lang="zh-CN" altLang="en-US" sz="2800" b="1" dirty="0"/>
          </a:p>
        </p:txBody>
      </p:sp>
      <p:sp>
        <p:nvSpPr>
          <p:cNvPr id="29" name="TextBox 28"/>
          <p:cNvSpPr txBox="1"/>
          <p:nvPr/>
        </p:nvSpPr>
        <p:spPr>
          <a:xfrm>
            <a:off x="2809875" y="4143375"/>
            <a:ext cx="5500688"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t>则对一切自然数</a:t>
            </a:r>
            <a:r>
              <a:rPr lang="en-US" altLang="zh-CN" sz="2800" b="1" i="1" dirty="0">
                <a:latin typeface="Times New Roman" panose="02020603050405020304" pitchFamily="18" charset="0"/>
                <a:cs typeface="Times New Roman" panose="02020603050405020304" pitchFamily="18" charset="0"/>
              </a:rPr>
              <a:t>n</a:t>
            </a:r>
            <a:r>
              <a:rPr lang="zh-CN" altLang="en-US" sz="2800" b="1" dirty="0"/>
              <a:t>，皆有</a:t>
            </a:r>
            <a:r>
              <a:rPr lang="en-US" altLang="zh-CN" sz="2800" b="1" dirty="0"/>
              <a:t>|</a:t>
            </a:r>
            <a:r>
              <a:rPr lang="en-US" altLang="zh-CN" sz="2800" b="1" i="1" dirty="0">
                <a:latin typeface="Times New Roman" panose="02020603050405020304" pitchFamily="18" charset="0"/>
              </a:rPr>
              <a:t> x</a:t>
            </a:r>
            <a:r>
              <a:rPr lang="en-US" altLang="zh-CN" sz="2800" b="1" i="1" baseline="-25000" dirty="0">
                <a:latin typeface="Times New Roman" panose="02020603050405020304" pitchFamily="18" charset="0"/>
              </a:rPr>
              <a:t>n </a:t>
            </a:r>
            <a:r>
              <a:rPr lang="en-US" altLang="zh-CN" sz="2800" b="1" dirty="0"/>
              <a:t>|&lt;</a:t>
            </a:r>
            <a:r>
              <a:rPr lang="en-US" altLang="zh-CN" sz="2800" b="1" i="1" dirty="0">
                <a:latin typeface="Times New Roman" panose="02020603050405020304" pitchFamily="18" charset="0"/>
                <a:cs typeface="Times New Roman" panose="02020603050405020304" pitchFamily="18" charset="0"/>
              </a:rPr>
              <a:t>M.</a:t>
            </a:r>
            <a:endParaRPr lang="zh-CN" altLang="en-US" sz="2800" b="1" i="1" dirty="0">
              <a:latin typeface="Times New Roman" panose="02020603050405020304" pitchFamily="18" charset="0"/>
              <a:ea typeface="Times New Roman" panose="02020603050405020304" pitchFamily="18"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62"/>
                                        </p:tgtEl>
                                        <p:attrNameLst>
                                          <p:attrName>style.visibility</p:attrName>
                                        </p:attrNameLst>
                                      </p:cBhvr>
                                      <p:to>
                                        <p:strVal val="visible"/>
                                      </p:to>
                                    </p:set>
                                    <p:anim calcmode="lin" valueType="num">
                                      <p:cBhvr additive="base">
                                        <p:cTn id="7" dur="500" fill="hold"/>
                                        <p:tgtEl>
                                          <p:spTgt spid="23562"/>
                                        </p:tgtEl>
                                        <p:attrNameLst>
                                          <p:attrName>ppt_x</p:attrName>
                                        </p:attrNameLst>
                                      </p:cBhvr>
                                      <p:tavLst>
                                        <p:tav tm="0">
                                          <p:val>
                                            <p:strVal val="#ppt_x"/>
                                          </p:val>
                                        </p:tav>
                                        <p:tav tm="100000">
                                          <p:val>
                                            <p:strVal val="#ppt_x"/>
                                          </p:val>
                                        </p:tav>
                                      </p:tavLst>
                                    </p:anim>
                                    <p:anim calcmode="lin" valueType="num">
                                      <p:cBhvr additive="base">
                                        <p:cTn id="8"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2530"/>
                                        </p:tgtEl>
                                        <p:attrNameLst>
                                          <p:attrName>style.visibility</p:attrName>
                                        </p:attrNameLst>
                                      </p:cBhvr>
                                      <p:to>
                                        <p:strVal val="visible"/>
                                      </p:to>
                                    </p:set>
                                    <p:animEffect transition="in" filter="wipe(left)">
                                      <p:cBhvr>
                                        <p:cTn id="13" dur="500"/>
                                        <p:tgtEl>
                                          <p:spTgt spid="2253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2531"/>
                                        </p:tgtEl>
                                        <p:attrNameLst>
                                          <p:attrName>style.visibility</p:attrName>
                                        </p:attrNameLst>
                                      </p:cBhvr>
                                      <p:to>
                                        <p:strVal val="visible"/>
                                      </p:to>
                                    </p:set>
                                    <p:animEffect transition="in" filter="wipe(left)">
                                      <p:cBhvr>
                                        <p:cTn id="18" dur="500"/>
                                        <p:tgtEl>
                                          <p:spTgt spid="2253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lt">
                                    <p:tmPct val="100000"/>
                                  </p:iterate>
                                  <p:childTnLst>
                                    <p:set>
                                      <p:cBhvr>
                                        <p:cTn id="22" dur="1" fill="hold">
                                          <p:stCondLst>
                                            <p:cond delay="0"/>
                                          </p:stCondLst>
                                        </p:cTn>
                                        <p:tgtEl>
                                          <p:spTgt spid="22532"/>
                                        </p:tgtEl>
                                        <p:attrNameLst>
                                          <p:attrName>style.visibility</p:attrName>
                                        </p:attrNameLst>
                                      </p:cBhvr>
                                      <p:to>
                                        <p:strVal val="visible"/>
                                      </p:to>
                                    </p:set>
                                    <p:animEffect transition="in" filter="wipe(left)">
                                      <p:cBhvr>
                                        <p:cTn id="23" dur="75"/>
                                        <p:tgtEl>
                                          <p:spTgt spid="2253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2533"/>
                                        </p:tgtEl>
                                        <p:attrNameLst>
                                          <p:attrName>style.visibility</p:attrName>
                                        </p:attrNameLst>
                                      </p:cBhvr>
                                      <p:to>
                                        <p:strVal val="visible"/>
                                      </p:to>
                                    </p:set>
                                    <p:animEffect transition="in" filter="wipe(left)">
                                      <p:cBhvr>
                                        <p:cTn id="28" dur="500"/>
                                        <p:tgtEl>
                                          <p:spTgt spid="225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2548"/>
                                        </p:tgtEl>
                                        <p:attrNameLst>
                                          <p:attrName>style.visibility</p:attrName>
                                        </p:attrNameLst>
                                      </p:cBhvr>
                                      <p:to>
                                        <p:strVal val="visible"/>
                                      </p:to>
                                    </p:set>
                                    <p:animEffect transition="in" filter="wipe(left)">
                                      <p:cBhvr>
                                        <p:cTn id="33" dur="500"/>
                                        <p:tgtEl>
                                          <p:spTgt spid="2254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2549"/>
                                        </p:tgtEl>
                                        <p:attrNameLst>
                                          <p:attrName>style.visibility</p:attrName>
                                        </p:attrNameLst>
                                      </p:cBhvr>
                                      <p:to>
                                        <p:strVal val="visible"/>
                                      </p:to>
                                    </p:set>
                                    <p:animEffect transition="in" filter="wipe(left)">
                                      <p:cBhvr>
                                        <p:cTn id="38" dur="500"/>
                                        <p:tgtEl>
                                          <p:spTgt spid="2254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2534"/>
                                        </p:tgtEl>
                                        <p:attrNameLst>
                                          <p:attrName>style.visibility</p:attrName>
                                        </p:attrNameLst>
                                      </p:cBhvr>
                                      <p:to>
                                        <p:strVal val="visible"/>
                                      </p:to>
                                    </p:set>
                                    <p:animEffect transition="in" filter="wipe(left)">
                                      <p:cBhvr>
                                        <p:cTn id="43" dur="500"/>
                                        <p:tgtEl>
                                          <p:spTgt spid="2253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lt">
                                    <p:tmPct val="100000"/>
                                  </p:iterate>
                                  <p:childTnLst>
                                    <p:set>
                                      <p:cBhvr>
                                        <p:cTn id="47" dur="1" fill="hold">
                                          <p:stCondLst>
                                            <p:cond delay="0"/>
                                          </p:stCondLst>
                                        </p:cTn>
                                        <p:tgtEl>
                                          <p:spTgt spid="22544"/>
                                        </p:tgtEl>
                                        <p:attrNameLst>
                                          <p:attrName>style.visibility</p:attrName>
                                        </p:attrNameLst>
                                      </p:cBhvr>
                                      <p:to>
                                        <p:strVal val="visible"/>
                                      </p:to>
                                    </p:set>
                                    <p:animEffect transition="in" filter="wipe(left)">
                                      <p:cBhvr>
                                        <p:cTn id="48" dur="75"/>
                                        <p:tgtEl>
                                          <p:spTgt spid="2254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lt">
                                    <p:tmPct val="100000"/>
                                  </p:iterate>
                                  <p:childTnLst>
                                    <p:set>
                                      <p:cBhvr>
                                        <p:cTn id="52" dur="1" fill="hold">
                                          <p:stCondLst>
                                            <p:cond delay="0"/>
                                          </p:stCondLst>
                                        </p:cTn>
                                        <p:tgtEl>
                                          <p:spTgt spid="22550"/>
                                        </p:tgtEl>
                                        <p:attrNameLst>
                                          <p:attrName>style.visibility</p:attrName>
                                        </p:attrNameLst>
                                      </p:cBhvr>
                                      <p:to>
                                        <p:strVal val="visible"/>
                                      </p:to>
                                    </p:set>
                                    <p:animEffect transition="in" filter="wipe(left)">
                                      <p:cBhvr>
                                        <p:cTn id="53" dur="75"/>
                                        <p:tgtEl>
                                          <p:spTgt spid="2255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lt">
                                    <p:tmPct val="100000"/>
                                  </p:iterate>
                                  <p:childTnLst>
                                    <p:set>
                                      <p:cBhvr>
                                        <p:cTn id="57" dur="1" fill="hold">
                                          <p:stCondLst>
                                            <p:cond delay="0"/>
                                          </p:stCondLst>
                                        </p:cTn>
                                        <p:tgtEl>
                                          <p:spTgt spid="22551"/>
                                        </p:tgtEl>
                                        <p:attrNameLst>
                                          <p:attrName>style.visibility</p:attrName>
                                        </p:attrNameLst>
                                      </p:cBhvr>
                                      <p:to>
                                        <p:strVal val="visible"/>
                                      </p:to>
                                    </p:set>
                                    <p:animEffect transition="in" filter="wipe(left)">
                                      <p:cBhvr>
                                        <p:cTn id="58" dur="75"/>
                                        <p:tgtEl>
                                          <p:spTgt spid="2255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2535"/>
                                        </p:tgtEl>
                                        <p:attrNameLst>
                                          <p:attrName>style.visibility</p:attrName>
                                        </p:attrNameLst>
                                      </p:cBhvr>
                                      <p:to>
                                        <p:strVal val="visible"/>
                                      </p:to>
                                    </p:set>
                                    <p:animEffect transition="in" filter="wipe(left)">
                                      <p:cBhvr>
                                        <p:cTn id="63" dur="500"/>
                                        <p:tgtEl>
                                          <p:spTgt spid="2253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iterate type="lt">
                                    <p:tmPct val="100000"/>
                                  </p:iterate>
                                  <p:childTnLst>
                                    <p:set>
                                      <p:cBhvr>
                                        <p:cTn id="77" dur="1" fill="hold">
                                          <p:stCondLst>
                                            <p:cond delay="0"/>
                                          </p:stCondLst>
                                        </p:cTn>
                                        <p:tgtEl>
                                          <p:spTgt spid="22538"/>
                                        </p:tgtEl>
                                        <p:attrNameLst>
                                          <p:attrName>style.visibility</p:attrName>
                                        </p:attrNameLst>
                                      </p:cBhvr>
                                      <p:to>
                                        <p:strVal val="visible"/>
                                      </p:to>
                                    </p:set>
                                    <p:animEffect transition="in" filter="wipe(left)">
                                      <p:cBhvr>
                                        <p:cTn id="78" dur="75"/>
                                        <p:tgtEl>
                                          <p:spTgt spid="2253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iterate type="lt">
                                    <p:tmPct val="100000"/>
                                  </p:iterate>
                                  <p:childTnLst>
                                    <p:set>
                                      <p:cBhvr>
                                        <p:cTn id="82" dur="1" fill="hold">
                                          <p:stCondLst>
                                            <p:cond delay="0"/>
                                          </p:stCondLst>
                                        </p:cTn>
                                        <p:tgtEl>
                                          <p:spTgt spid="22539"/>
                                        </p:tgtEl>
                                        <p:attrNameLst>
                                          <p:attrName>style.visibility</p:attrName>
                                        </p:attrNameLst>
                                      </p:cBhvr>
                                      <p:to>
                                        <p:strVal val="visible"/>
                                      </p:to>
                                    </p:set>
                                    <p:animEffect transition="in" filter="wipe(left)">
                                      <p:cBhvr>
                                        <p:cTn id="83" dur="75"/>
                                        <p:tgtEl>
                                          <p:spTgt spid="2253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2552"/>
                                        </p:tgtEl>
                                        <p:attrNameLst>
                                          <p:attrName>style.visibility</p:attrName>
                                        </p:attrNameLst>
                                      </p:cBhvr>
                                      <p:to>
                                        <p:strVal val="visible"/>
                                      </p:to>
                                    </p:set>
                                    <p:animEffect transition="in" filter="wipe(left)">
                                      <p:cBhvr>
                                        <p:cTn id="88" dur="500"/>
                                        <p:tgtEl>
                                          <p:spTgt spid="2255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2554"/>
                                        </p:tgtEl>
                                        <p:attrNameLst>
                                          <p:attrName>style.visibility</p:attrName>
                                        </p:attrNameLst>
                                      </p:cBhvr>
                                      <p:to>
                                        <p:strVal val="visible"/>
                                      </p:to>
                                    </p:set>
                                    <p:animEffect transition="in" filter="wipe(left)">
                                      <p:cBhvr>
                                        <p:cTn id="93" dur="500"/>
                                        <p:tgtEl>
                                          <p:spTgt spid="2255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2555"/>
                                        </p:tgtEl>
                                        <p:attrNameLst>
                                          <p:attrName>style.visibility</p:attrName>
                                        </p:attrNameLst>
                                      </p:cBhvr>
                                      <p:to>
                                        <p:strVal val="visible"/>
                                      </p:to>
                                    </p:set>
                                    <p:animEffect transition="in" filter="wipe(left)">
                                      <p:cBhvr>
                                        <p:cTn id="98" dur="500"/>
                                        <p:tgtEl>
                                          <p:spTgt spid="22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p:bldP spid="22538" grpId="0"/>
      <p:bldP spid="22539" grpId="0"/>
      <p:bldP spid="22544" grpId="0"/>
      <p:bldP spid="22550" grpId="0"/>
      <p:bldP spid="22551" grpId="0"/>
      <p:bldP spid="22552" grpId="0"/>
      <p:bldP spid="22554" grpId="0"/>
      <p:bldP spid="22555" grpId="0"/>
      <p:bldP spid="28" grpId="0"/>
      <p:bldP spid="29" grpId="0"/>
      <p:bldP spid="23562" grpId="0"/>
      <p:bldP spid="2356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3"/>
          <p:cNvSpPr txBox="1"/>
          <p:nvPr/>
        </p:nvSpPr>
        <p:spPr>
          <a:xfrm>
            <a:off x="2905125" y="2046288"/>
            <a:ext cx="350837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设 </a:t>
            </a:r>
            <a:r>
              <a:rPr lang="en-US" altLang="zh-CN" sz="2800" b="1" i="1" dirty="0">
                <a:latin typeface="Times New Roman" panose="02020603050405020304" pitchFamily="18" charset="0"/>
                <a:cs typeface="Times New Roman" panose="02020603050405020304" pitchFamily="18" charset="0"/>
              </a:rPr>
              <a:t>x</a:t>
            </a:r>
            <a:r>
              <a:rPr lang="en-US" altLang="zh-CN" sz="2800" b="1" i="1" baseline="-25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a</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 </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a</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&gt;0. </a:t>
            </a:r>
            <a:endParaRPr lang="en-US" altLang="zh-CN" sz="2800" b="1" dirty="0">
              <a:latin typeface="Times New Roman" panose="02020603050405020304" pitchFamily="18" charset="0"/>
              <a:ea typeface="Times New Roman" panose="02020603050405020304" pitchFamily="18" charset="0"/>
            </a:endParaRPr>
          </a:p>
        </p:txBody>
      </p:sp>
      <p:graphicFrame>
        <p:nvGraphicFramePr>
          <p:cNvPr id="23555" name="Object 3"/>
          <p:cNvGraphicFramePr>
            <a:graphicFrameLocks noChangeAspect="1"/>
          </p:cNvGraphicFramePr>
          <p:nvPr/>
        </p:nvGraphicFramePr>
        <p:xfrm>
          <a:off x="3451225" y="2682875"/>
          <a:ext cx="749300" cy="744538"/>
        </p:xfrm>
        <a:graphic>
          <a:graphicData uri="http://schemas.openxmlformats.org/presentationml/2006/ole">
            <mc:AlternateContent xmlns:mc="http://schemas.openxmlformats.org/markup-compatibility/2006">
              <mc:Choice xmlns:v="urn:schemas-microsoft-com:vml" Requires="v">
                <p:oleObj spid="_x0000_s3097" name="" r:id="rId1" imgW="838200" imgH="838200" progId="Equation.DSMT4">
                  <p:embed/>
                </p:oleObj>
              </mc:Choice>
              <mc:Fallback>
                <p:oleObj name="" r:id="rId1" imgW="838200" imgH="838200" progId="Equation.DSMT4">
                  <p:embed/>
                  <p:pic>
                    <p:nvPicPr>
                      <p:cNvPr id="0" name="图片 3096"/>
                      <p:cNvPicPr/>
                      <p:nvPr/>
                    </p:nvPicPr>
                    <p:blipFill>
                      <a:blip r:embed="rId2"/>
                      <a:stretch>
                        <a:fillRect/>
                      </a:stretch>
                    </p:blipFill>
                    <p:spPr>
                      <a:xfrm>
                        <a:off x="3451225" y="2682875"/>
                        <a:ext cx="749300" cy="744538"/>
                      </a:xfrm>
                      <a:prstGeom prst="rect">
                        <a:avLst/>
                      </a:prstGeom>
                      <a:noFill/>
                      <a:ln w="38100">
                        <a:noFill/>
                        <a:miter/>
                      </a:ln>
                    </p:spPr>
                  </p:pic>
                </p:oleObj>
              </mc:Fallback>
            </mc:AlternateContent>
          </a:graphicData>
        </a:graphic>
      </p:graphicFrame>
      <p:sp>
        <p:nvSpPr>
          <p:cNvPr id="23556" name="Text Box 5"/>
          <p:cNvSpPr txBox="1"/>
          <p:nvPr/>
        </p:nvSpPr>
        <p:spPr>
          <a:xfrm>
            <a:off x="4284663" y="2768600"/>
            <a:ext cx="250571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由极限定义，</a:t>
            </a:r>
            <a:endParaRPr lang="zh-CN" altLang="en-US" sz="2800" b="1" dirty="0">
              <a:latin typeface="Times New Roman" panose="02020603050405020304" pitchFamily="18" charset="0"/>
              <a:ea typeface="Times New Roman" panose="02020603050405020304" pitchFamily="18" charset="0"/>
            </a:endParaRPr>
          </a:p>
        </p:txBody>
      </p:sp>
      <p:sp>
        <p:nvSpPr>
          <p:cNvPr id="23557" name="Text Box 6"/>
          <p:cNvSpPr txBox="1"/>
          <p:nvPr/>
        </p:nvSpPr>
        <p:spPr>
          <a:xfrm>
            <a:off x="2905125" y="3481388"/>
            <a:ext cx="379222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cs typeface="Times New Roman" panose="02020603050405020304" pitchFamily="18" charset="0"/>
                <a:sym typeface="Symbol" panose="05050102010706020507" pitchFamily="18" charset="2"/>
              </a:rPr>
              <a:t>自然数</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cs typeface="Times New Roman" panose="02020603050405020304" pitchFamily="18" charset="0"/>
                <a:sym typeface="Symbol" panose="05050102010706020507" pitchFamily="18" charset="2"/>
              </a:rPr>
              <a:t>当</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cs typeface="Times New Roman" panose="02020603050405020304" pitchFamily="18" charset="0"/>
                <a:sym typeface="Symbol" panose="05050102010706020507" pitchFamily="18" charset="2"/>
              </a:rPr>
              <a:t>&gt;</a:t>
            </a:r>
            <a:r>
              <a:rPr lang="en-US" altLang="zh-CN" sz="2800" b="1" i="1" dirty="0">
                <a:latin typeface="Times New Roman" panose="02020603050405020304" pitchFamily="18" charset="0"/>
                <a:cs typeface="Times New Roman" panose="02020603050405020304" pitchFamily="18" charset="0"/>
                <a:sym typeface="Symbol" panose="05050102010706020507" pitchFamily="18" charset="2"/>
              </a:rPr>
              <a:t>N</a:t>
            </a:r>
            <a:r>
              <a:rPr lang="zh-CN" altLang="en-US" sz="2800" b="1" dirty="0">
                <a:latin typeface="Times New Roman" panose="02020603050405020304" pitchFamily="18" charset="0"/>
                <a:cs typeface="Times New Roman" panose="02020603050405020304" pitchFamily="18" charset="0"/>
                <a:sym typeface="Symbol" panose="05050102010706020507" pitchFamily="18" charset="2"/>
              </a:rPr>
              <a:t>时, 有</a:t>
            </a:r>
            <a:endParaRPr lang="zh-CN" altLang="en-US" sz="2800" b="1" dirty="0">
              <a:latin typeface="Times New Roman" panose="02020603050405020304" pitchFamily="18" charset="0"/>
              <a:ea typeface="Times New Roman" panose="02020603050405020304" pitchFamily="18" charset="0"/>
            </a:endParaRPr>
          </a:p>
        </p:txBody>
      </p:sp>
      <p:graphicFrame>
        <p:nvGraphicFramePr>
          <p:cNvPr id="23558" name="Object 6"/>
          <p:cNvGraphicFramePr>
            <a:graphicFrameLocks noChangeAspect="1"/>
          </p:cNvGraphicFramePr>
          <p:nvPr/>
        </p:nvGraphicFramePr>
        <p:xfrm>
          <a:off x="6651625" y="3357563"/>
          <a:ext cx="2046288" cy="719137"/>
        </p:xfrm>
        <a:graphic>
          <a:graphicData uri="http://schemas.openxmlformats.org/presentationml/2006/ole">
            <mc:AlternateContent xmlns:mc="http://schemas.openxmlformats.org/markup-compatibility/2006">
              <mc:Choice xmlns:v="urn:schemas-microsoft-com:vml" Requires="v">
                <p:oleObj spid="_x0000_s3081" name="" r:id="rId3" imgW="2374900" imgH="838200" progId="Equation.DSMT4">
                  <p:embed/>
                </p:oleObj>
              </mc:Choice>
              <mc:Fallback>
                <p:oleObj name="" r:id="rId3" imgW="2374900" imgH="838200" progId="Equation.DSMT4">
                  <p:embed/>
                  <p:pic>
                    <p:nvPicPr>
                      <p:cNvPr id="0" name="图片 3080"/>
                      <p:cNvPicPr/>
                      <p:nvPr/>
                    </p:nvPicPr>
                    <p:blipFill>
                      <a:blip r:embed="rId4"/>
                      <a:stretch>
                        <a:fillRect/>
                      </a:stretch>
                    </p:blipFill>
                    <p:spPr>
                      <a:xfrm>
                        <a:off x="6651625" y="3357563"/>
                        <a:ext cx="2046288" cy="719137"/>
                      </a:xfrm>
                      <a:prstGeom prst="rect">
                        <a:avLst/>
                      </a:prstGeom>
                      <a:noFill/>
                      <a:ln w="38100">
                        <a:noFill/>
                        <a:miter/>
                      </a:ln>
                    </p:spPr>
                  </p:pic>
                </p:oleObj>
              </mc:Fallback>
            </mc:AlternateContent>
          </a:graphicData>
        </a:graphic>
      </p:graphicFrame>
      <p:graphicFrame>
        <p:nvGraphicFramePr>
          <p:cNvPr id="23559" name="Object 7"/>
          <p:cNvGraphicFramePr>
            <a:graphicFrameLocks noChangeAspect="1"/>
          </p:cNvGraphicFramePr>
          <p:nvPr/>
        </p:nvGraphicFramePr>
        <p:xfrm>
          <a:off x="3009900" y="4005263"/>
          <a:ext cx="3281363" cy="863600"/>
        </p:xfrm>
        <a:graphic>
          <a:graphicData uri="http://schemas.openxmlformats.org/presentationml/2006/ole">
            <mc:AlternateContent xmlns:mc="http://schemas.openxmlformats.org/markup-compatibility/2006">
              <mc:Choice xmlns:v="urn:schemas-microsoft-com:vml" Requires="v">
                <p:oleObj spid="_x0000_s3080" name="" r:id="rId5" imgW="3175000" imgH="838200" progId="Equation.DSMT4">
                  <p:embed/>
                </p:oleObj>
              </mc:Choice>
              <mc:Fallback>
                <p:oleObj name="" r:id="rId5" imgW="3175000" imgH="838200" progId="Equation.DSMT4">
                  <p:embed/>
                  <p:pic>
                    <p:nvPicPr>
                      <p:cNvPr id="0" name="图片 3079"/>
                      <p:cNvPicPr/>
                      <p:nvPr/>
                    </p:nvPicPr>
                    <p:blipFill>
                      <a:blip r:embed="rId6"/>
                      <a:stretch>
                        <a:fillRect/>
                      </a:stretch>
                    </p:blipFill>
                    <p:spPr>
                      <a:xfrm>
                        <a:off x="3009900" y="4005263"/>
                        <a:ext cx="3281363" cy="863600"/>
                      </a:xfrm>
                      <a:prstGeom prst="rect">
                        <a:avLst/>
                      </a:prstGeom>
                      <a:noFill/>
                      <a:ln w="38100">
                        <a:noFill/>
                        <a:miter/>
                      </a:ln>
                    </p:spPr>
                  </p:pic>
                </p:oleObj>
              </mc:Fallback>
            </mc:AlternateContent>
          </a:graphicData>
        </a:graphic>
      </p:graphicFrame>
      <p:sp>
        <p:nvSpPr>
          <p:cNvPr id="24584" name="Text Box 10"/>
          <p:cNvSpPr txBox="1"/>
          <p:nvPr/>
        </p:nvSpPr>
        <p:spPr>
          <a:xfrm>
            <a:off x="1682750" y="443865"/>
            <a:ext cx="4876800" cy="7372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just" eaLnBrk="1" hangingPunct="1">
              <a:lnSpc>
                <a:spcPct val="150000"/>
              </a:lnSpc>
              <a:spcBef>
                <a:spcPct val="50000"/>
              </a:spcBef>
              <a:buNone/>
            </a:pPr>
            <a:r>
              <a:rPr lang="zh-CN" altLang="en-US" sz="2800" b="1" dirty="0">
                <a:solidFill>
                  <a:srgbClr val="FF0000"/>
                </a:solidFill>
                <a:latin typeface="Times New Roman" panose="02020603050405020304" pitchFamily="18" charset="0"/>
                <a:cs typeface="Times New Roman" panose="02020603050405020304" pitchFamily="18" charset="0"/>
              </a:rPr>
              <a:t>定理</a:t>
            </a:r>
            <a:r>
              <a:rPr lang="en-US" altLang="zh-CN" sz="2800" b="1" dirty="0">
                <a:solidFill>
                  <a:srgbClr val="FF0000"/>
                </a:solidFill>
                <a:latin typeface="Times New Roman" panose="02020603050405020304" pitchFamily="18" charset="0"/>
                <a:cs typeface="Times New Roman" panose="02020603050405020304" pitchFamily="18" charset="0"/>
              </a:rPr>
              <a:t>4</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收敛数列的保号性</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sym typeface="+mn-ea"/>
              </a:rPr>
              <a:t>若</a:t>
            </a:r>
            <a:r>
              <a:rPr lang="en-US" altLang="zh-CN" sz="2800" b="1"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ea typeface="Times New Roman" panose="02020603050405020304" pitchFamily="18" charset="0"/>
            </a:endParaRPr>
          </a:p>
        </p:txBody>
      </p:sp>
      <p:graphicFrame>
        <p:nvGraphicFramePr>
          <p:cNvPr id="24585" name="Object 9"/>
          <p:cNvGraphicFramePr>
            <a:graphicFrameLocks noChangeAspect="1"/>
          </p:cNvGraphicFramePr>
          <p:nvPr/>
        </p:nvGraphicFramePr>
        <p:xfrm>
          <a:off x="6413500" y="584518"/>
          <a:ext cx="1600200" cy="604837"/>
        </p:xfrm>
        <a:graphic>
          <a:graphicData uri="http://schemas.openxmlformats.org/presentationml/2006/ole">
            <mc:AlternateContent xmlns:mc="http://schemas.openxmlformats.org/markup-compatibility/2006">
              <mc:Choice xmlns:v="urn:schemas-microsoft-com:vml" Requires="v">
                <p:oleObj spid="_x0000_s3079" name="" r:id="rId7" imgW="1473200" imgH="558800" progId="Equation.DSMT4">
                  <p:embed/>
                </p:oleObj>
              </mc:Choice>
              <mc:Fallback>
                <p:oleObj name="" r:id="rId7" imgW="1473200" imgH="558800" progId="Equation.DSMT4">
                  <p:embed/>
                  <p:pic>
                    <p:nvPicPr>
                      <p:cNvPr id="0" name="图片 3078"/>
                      <p:cNvPicPr/>
                      <p:nvPr/>
                    </p:nvPicPr>
                    <p:blipFill>
                      <a:blip r:embed="rId8"/>
                      <a:stretch>
                        <a:fillRect/>
                      </a:stretch>
                    </p:blipFill>
                    <p:spPr>
                      <a:xfrm>
                        <a:off x="6413500" y="584518"/>
                        <a:ext cx="1600200" cy="604837"/>
                      </a:xfrm>
                      <a:prstGeom prst="rect">
                        <a:avLst/>
                      </a:prstGeom>
                      <a:noFill/>
                      <a:ln w="38100">
                        <a:noFill/>
                        <a:miter/>
                      </a:ln>
                    </p:spPr>
                  </p:pic>
                </p:oleObj>
              </mc:Fallback>
            </mc:AlternateContent>
          </a:graphicData>
        </a:graphic>
      </p:graphicFrame>
      <p:sp>
        <p:nvSpPr>
          <p:cNvPr id="24586" name="Text Box 12"/>
          <p:cNvSpPr txBox="1"/>
          <p:nvPr/>
        </p:nvSpPr>
        <p:spPr>
          <a:xfrm>
            <a:off x="8048308" y="580073"/>
            <a:ext cx="136525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而</a:t>
            </a:r>
            <a:r>
              <a:rPr lang="en-US" altLang="zh-CN" sz="2800" b="1" i="1" dirty="0">
                <a:latin typeface="Times New Roman" panose="02020603050405020304" pitchFamily="18" charset="0"/>
                <a:cs typeface="Times New Roman" panose="02020603050405020304" pitchFamily="18" charset="0"/>
              </a:rPr>
              <a:t>a</a:t>
            </a:r>
            <a:r>
              <a:rPr lang="en-US" altLang="zh-CN" sz="2800" b="1" dirty="0">
                <a:latin typeface="Times New Roman" panose="02020603050405020304" pitchFamily="18" charset="0"/>
                <a:cs typeface="Times New Roman" panose="02020603050405020304" pitchFamily="18" charset="0"/>
              </a:rPr>
              <a:t>&gt;0 </a:t>
            </a:r>
            <a:endParaRPr lang="en-US" altLang="zh-CN" sz="2800" b="1" dirty="0">
              <a:latin typeface="Times New Roman" panose="02020603050405020304" pitchFamily="18" charset="0"/>
              <a:ea typeface="Times New Roman" panose="02020603050405020304" pitchFamily="18" charset="0"/>
            </a:endParaRPr>
          </a:p>
        </p:txBody>
      </p:sp>
      <p:sp>
        <p:nvSpPr>
          <p:cNvPr id="24587" name="Text Box 13"/>
          <p:cNvSpPr txBox="1"/>
          <p:nvPr/>
        </p:nvSpPr>
        <p:spPr>
          <a:xfrm>
            <a:off x="2911475" y="1189038"/>
            <a:ext cx="583628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solidFill>
                  <a:schemeClr val="hlink"/>
                </a:solidFill>
                <a:latin typeface="Times New Roman" panose="02020603050405020304" pitchFamily="18" charset="0"/>
                <a:cs typeface="Times New Roman" panose="02020603050405020304" pitchFamily="18" charset="0"/>
              </a:rPr>
              <a:t>(</a:t>
            </a:r>
            <a:r>
              <a:rPr lang="en-US" altLang="zh-CN" sz="2800" b="1" i="1" dirty="0">
                <a:solidFill>
                  <a:schemeClr val="hlink"/>
                </a:solidFill>
                <a:latin typeface="Times New Roman" panose="02020603050405020304" pitchFamily="18" charset="0"/>
                <a:cs typeface="Times New Roman" panose="02020603050405020304" pitchFamily="18" charset="0"/>
              </a:rPr>
              <a:t>a</a:t>
            </a:r>
            <a:r>
              <a:rPr lang="en-US" altLang="zh-CN" sz="2800" b="1" dirty="0">
                <a:solidFill>
                  <a:schemeClr val="hlink"/>
                </a:solidFill>
                <a:latin typeface="Times New Roman" panose="02020603050405020304" pitchFamily="18" charset="0"/>
                <a:cs typeface="Times New Roman" panose="02020603050405020304" pitchFamily="18" charset="0"/>
              </a:rPr>
              <a:t>&lt;0).</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则</a:t>
            </a:r>
            <a:r>
              <a:rPr lang="zh-CN" altLang="en-US" sz="2800" b="1" dirty="0">
                <a:latin typeface="Times New Roman" panose="02020603050405020304" pitchFamily="18" charset="0"/>
                <a:cs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当</a:t>
            </a:r>
            <a:r>
              <a:rPr lang="en-US" altLang="zh-CN" sz="2800" b="1" i="1"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&gt;</a:t>
            </a:r>
            <a:r>
              <a:rPr lang="en-US" altLang="zh-CN" sz="2800" b="1" i="1" dirty="0">
                <a:latin typeface="Times New Roman" panose="02020603050405020304" pitchFamily="18" charset="0"/>
                <a:cs typeface="Times New Roman" panose="02020603050405020304" pitchFamily="18" charset="0"/>
              </a:rPr>
              <a:t>N</a:t>
            </a:r>
            <a:r>
              <a:rPr lang="zh-CN" altLang="en-US" sz="2800" b="1" dirty="0">
                <a:latin typeface="Times New Roman" panose="02020603050405020304" pitchFamily="18" charset="0"/>
                <a:cs typeface="Times New Roman" panose="02020603050405020304" pitchFamily="18" charset="0"/>
              </a:rPr>
              <a:t>时, 有</a:t>
            </a:r>
            <a:r>
              <a:rPr lang="en-US" altLang="zh-CN" sz="2800" b="1" i="1" dirty="0">
                <a:latin typeface="Times New Roman" panose="02020603050405020304" pitchFamily="18" charset="0"/>
                <a:cs typeface="Times New Roman" panose="02020603050405020304" pitchFamily="18" charset="0"/>
              </a:rPr>
              <a:t>x</a:t>
            </a:r>
            <a:r>
              <a:rPr lang="en-US" altLang="zh-CN" sz="2800" b="1" i="1" baseline="-25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&gt;0 </a:t>
            </a:r>
            <a:r>
              <a:rPr lang="en-US" altLang="zh-CN" sz="2800" b="1" dirty="0">
                <a:solidFill>
                  <a:schemeClr val="hlink"/>
                </a:solidFill>
                <a:latin typeface="Times New Roman" panose="02020603050405020304" pitchFamily="18" charset="0"/>
                <a:cs typeface="Times New Roman" panose="02020603050405020304" pitchFamily="18" charset="0"/>
              </a:rPr>
              <a:t>(</a:t>
            </a:r>
            <a:r>
              <a:rPr lang="en-US" altLang="zh-CN" sz="2800" b="1" i="1" dirty="0">
                <a:solidFill>
                  <a:schemeClr val="hlink"/>
                </a:solidFill>
                <a:latin typeface="Times New Roman" panose="02020603050405020304" pitchFamily="18" charset="0"/>
                <a:cs typeface="Times New Roman" panose="02020603050405020304" pitchFamily="18" charset="0"/>
              </a:rPr>
              <a:t>x</a:t>
            </a:r>
            <a:r>
              <a:rPr lang="en-US" altLang="zh-CN" sz="2800" b="1" i="1" baseline="-25000" dirty="0">
                <a:solidFill>
                  <a:schemeClr val="hlink"/>
                </a:solidFill>
                <a:latin typeface="Times New Roman" panose="02020603050405020304" pitchFamily="18" charset="0"/>
                <a:cs typeface="Times New Roman" panose="02020603050405020304" pitchFamily="18" charset="0"/>
              </a:rPr>
              <a:t>n</a:t>
            </a:r>
            <a:r>
              <a:rPr lang="en-US" altLang="zh-CN" sz="2800" b="1" dirty="0">
                <a:solidFill>
                  <a:schemeClr val="hlink"/>
                </a:solidFill>
                <a:latin typeface="Times New Roman" panose="02020603050405020304" pitchFamily="18" charset="0"/>
                <a:cs typeface="Times New Roman" panose="02020603050405020304" pitchFamily="18" charset="0"/>
              </a:rPr>
              <a:t>&lt;0).</a:t>
            </a:r>
            <a:endParaRPr lang="en-US" altLang="zh-CN" sz="2800" b="1" dirty="0">
              <a:solidFill>
                <a:schemeClr val="hlink"/>
              </a:solidFill>
              <a:latin typeface="Times New Roman" panose="02020603050405020304" pitchFamily="18" charset="0"/>
              <a:ea typeface="Times New Roman" panose="02020603050405020304" pitchFamily="18" charset="0"/>
            </a:endParaRPr>
          </a:p>
        </p:txBody>
      </p:sp>
      <p:sp>
        <p:nvSpPr>
          <p:cNvPr id="23564" name="Rectangle 14"/>
          <p:cNvSpPr/>
          <p:nvPr/>
        </p:nvSpPr>
        <p:spPr>
          <a:xfrm>
            <a:off x="1993900" y="2033588"/>
            <a:ext cx="101600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FF0000"/>
                </a:solidFill>
                <a:latin typeface="Times New Roman" panose="02020603050405020304" pitchFamily="18" charset="0"/>
                <a:cs typeface="Times New Roman" panose="02020603050405020304" pitchFamily="18" charset="0"/>
              </a:rPr>
              <a:t>证明</a:t>
            </a:r>
            <a:r>
              <a:rPr lang="en-US" altLang="zh-CN" sz="2800" b="1" dirty="0">
                <a:solidFill>
                  <a:srgbClr val="FF0000"/>
                </a:solidFill>
                <a:latin typeface="Times New Roman" panose="02020603050405020304" pitchFamily="18" charset="0"/>
                <a:cs typeface="Times New Roman" panose="02020603050405020304" pitchFamily="18" charset="0"/>
              </a:rPr>
              <a:t>:</a:t>
            </a:r>
            <a:endParaRPr lang="en-US" altLang="zh-CN" sz="2800" b="1" dirty="0">
              <a:solidFill>
                <a:srgbClr val="FF0000"/>
              </a:solidFill>
              <a:latin typeface="Times New Roman" panose="02020603050405020304" pitchFamily="18" charset="0"/>
              <a:ea typeface="Times New Roman" panose="02020603050405020304" pitchFamily="18" charset="0"/>
            </a:endParaRPr>
          </a:p>
        </p:txBody>
      </p:sp>
      <p:sp>
        <p:nvSpPr>
          <p:cNvPr id="23565" name="Rectangle 15"/>
          <p:cNvSpPr/>
          <p:nvPr/>
        </p:nvSpPr>
        <p:spPr>
          <a:xfrm>
            <a:off x="2905125" y="2768600"/>
            <a:ext cx="54038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sym typeface="Symbol" panose="05050102010706020507" pitchFamily="18" charset="2"/>
              </a:rPr>
              <a:t>取</a:t>
            </a:r>
            <a:endParaRPr lang="zh-CN" altLang="en-US" sz="2800" b="1" dirty="0">
              <a:latin typeface="Times New Roman" panose="02020603050405020304" pitchFamily="18" charset="0"/>
              <a:ea typeface="Times New Roman" panose="02020603050405020304" pitchFamily="18" charset="0"/>
              <a:sym typeface="Symbol" panose="05050102010706020507" pitchFamily="18" charset="2"/>
            </a:endParaRPr>
          </a:p>
        </p:txBody>
      </p:sp>
      <p:grpSp>
        <p:nvGrpSpPr>
          <p:cNvPr id="2" name="Group 16"/>
          <p:cNvGrpSpPr/>
          <p:nvPr/>
        </p:nvGrpSpPr>
        <p:grpSpPr>
          <a:xfrm>
            <a:off x="6888163" y="1997075"/>
            <a:ext cx="2994025" cy="1435100"/>
            <a:chOff x="0" y="0"/>
            <a:chExt cx="1886" cy="904"/>
          </a:xfrm>
        </p:grpSpPr>
        <p:sp>
          <p:nvSpPr>
            <p:cNvPr id="24597" name="Line 17"/>
            <p:cNvSpPr/>
            <p:nvPr/>
          </p:nvSpPr>
          <p:spPr>
            <a:xfrm>
              <a:off x="0" y="611"/>
              <a:ext cx="1552" cy="0"/>
            </a:xfrm>
            <a:prstGeom prst="line">
              <a:avLst/>
            </a:prstGeom>
            <a:ln w="19050" cap="flat" cmpd="sng">
              <a:solidFill>
                <a:srgbClr val="0000FF"/>
              </a:solidFill>
              <a:prstDash val="solid"/>
              <a:headEnd type="none" w="med" len="med"/>
              <a:tailEnd type="triangle" w="med" len="med"/>
            </a:ln>
          </p:spPr>
        </p:sp>
        <p:sp>
          <p:nvSpPr>
            <p:cNvPr id="24598" name="Oval 18"/>
            <p:cNvSpPr/>
            <p:nvPr/>
          </p:nvSpPr>
          <p:spPr>
            <a:xfrm>
              <a:off x="1191" y="576"/>
              <a:ext cx="47" cy="47"/>
            </a:xfrm>
            <a:prstGeom prst="ellipse">
              <a:avLst/>
            </a:prstGeom>
            <a:solidFill>
              <a:srgbClr val="0000FF"/>
            </a:solidFill>
            <a:ln w="19050" cap="flat" cmpd="sng">
              <a:solidFill>
                <a:srgbClr val="0000FF"/>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latin typeface="Times New Roman" panose="02020603050405020304" pitchFamily="18" charset="0"/>
                <a:ea typeface="Times New Roman" panose="02020603050405020304" pitchFamily="18" charset="0"/>
              </a:endParaRPr>
            </a:p>
          </p:txBody>
        </p:sp>
        <p:sp>
          <p:nvSpPr>
            <p:cNvPr id="24599" name="Text Box 19"/>
            <p:cNvSpPr txBox="1"/>
            <p:nvPr/>
          </p:nvSpPr>
          <p:spPr>
            <a:xfrm>
              <a:off x="1586" y="457"/>
              <a:ext cx="300" cy="29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2400" b="1" i="1" dirty="0">
                  <a:latin typeface="Times New Roman" panose="02020603050405020304" pitchFamily="18" charset="0"/>
                  <a:cs typeface="Times New Roman" panose="02020603050405020304" pitchFamily="18" charset="0"/>
                </a:rPr>
                <a:t>x</a:t>
              </a:r>
              <a:endParaRPr lang="en-US" altLang="zh-CN" sz="2400" b="1" i="1" dirty="0">
                <a:latin typeface="Times New Roman" panose="02020603050405020304" pitchFamily="18" charset="0"/>
                <a:ea typeface="Times New Roman" panose="02020603050405020304" pitchFamily="18" charset="0"/>
              </a:endParaRPr>
            </a:p>
          </p:txBody>
        </p:sp>
        <p:sp>
          <p:nvSpPr>
            <p:cNvPr id="24600" name="Rectangle 20"/>
            <p:cNvSpPr/>
            <p:nvPr/>
          </p:nvSpPr>
          <p:spPr>
            <a:xfrm>
              <a:off x="1149" y="614"/>
              <a:ext cx="211" cy="29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i="1" dirty="0">
                  <a:latin typeface="Times New Roman" panose="02020603050405020304" pitchFamily="18" charset="0"/>
                  <a:cs typeface="Times New Roman" panose="02020603050405020304" pitchFamily="18" charset="0"/>
                </a:rPr>
                <a:t>a</a:t>
              </a:r>
              <a:endParaRPr lang="en-US" altLang="zh-CN" sz="2400" b="1" i="1" dirty="0">
                <a:latin typeface="Times New Roman" panose="02020603050405020304" pitchFamily="18" charset="0"/>
                <a:ea typeface="Times New Roman" panose="02020603050405020304" pitchFamily="18" charset="0"/>
              </a:endParaRPr>
            </a:p>
          </p:txBody>
        </p:sp>
        <p:sp>
          <p:nvSpPr>
            <p:cNvPr id="24601" name="Oval 21"/>
            <p:cNvSpPr/>
            <p:nvPr/>
          </p:nvSpPr>
          <p:spPr>
            <a:xfrm>
              <a:off x="375" y="583"/>
              <a:ext cx="47" cy="47"/>
            </a:xfrm>
            <a:prstGeom prst="ellipse">
              <a:avLst/>
            </a:prstGeom>
            <a:solidFill>
              <a:srgbClr val="0000FF"/>
            </a:solidFill>
            <a:ln w="19050" cap="flat" cmpd="sng">
              <a:solidFill>
                <a:srgbClr val="0000FF"/>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latin typeface="Times New Roman" panose="02020603050405020304" pitchFamily="18" charset="0"/>
                <a:ea typeface="Times New Roman" panose="02020603050405020304" pitchFamily="18" charset="0"/>
              </a:endParaRPr>
            </a:p>
          </p:txBody>
        </p:sp>
        <p:sp>
          <p:nvSpPr>
            <p:cNvPr id="24602" name="Rectangle 22"/>
            <p:cNvSpPr/>
            <p:nvPr/>
          </p:nvSpPr>
          <p:spPr>
            <a:xfrm>
              <a:off x="318" y="614"/>
              <a:ext cx="211" cy="29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dirty="0">
                  <a:latin typeface="Times New Roman" panose="02020603050405020304" pitchFamily="18" charset="0"/>
                  <a:cs typeface="Times New Roman" panose="02020603050405020304" pitchFamily="18" charset="0"/>
                  <a:sym typeface="Symbol" panose="05050102010706020507" pitchFamily="18" charset="2"/>
                </a:rPr>
                <a:t>0</a:t>
              </a:r>
              <a:endParaRPr lang="en-US" altLang="zh-CN" sz="2400" b="1" dirty="0">
                <a:latin typeface="Times New Roman" panose="02020603050405020304" pitchFamily="18" charset="0"/>
                <a:ea typeface="Times New Roman" panose="02020603050405020304" pitchFamily="18" charset="0"/>
              </a:endParaRPr>
            </a:p>
          </p:txBody>
        </p:sp>
        <p:graphicFrame>
          <p:nvGraphicFramePr>
            <p:cNvPr id="24603" name="Object 21"/>
            <p:cNvGraphicFramePr>
              <a:graphicFrameLocks noChangeAspect="1"/>
            </p:cNvGraphicFramePr>
            <p:nvPr/>
          </p:nvGraphicFramePr>
          <p:xfrm>
            <a:off x="951" y="0"/>
            <a:ext cx="141" cy="432"/>
          </p:xfrm>
          <a:graphic>
            <a:graphicData uri="http://schemas.openxmlformats.org/presentationml/2006/ole">
              <mc:AlternateContent xmlns:mc="http://schemas.openxmlformats.org/markup-compatibility/2006">
                <mc:Choice xmlns:v="urn:schemas-microsoft-com:vml" Requires="v">
                  <p:oleObj spid="_x0000_s3078" name="" r:id="rId9" imgW="267335" imgH="814070" progId="Equation.DSMT4">
                    <p:embed/>
                  </p:oleObj>
                </mc:Choice>
                <mc:Fallback>
                  <p:oleObj name="" r:id="rId9" imgW="267335" imgH="814070" progId="Equation.DSMT4">
                    <p:embed/>
                    <p:pic>
                      <p:nvPicPr>
                        <p:cNvPr id="0" name="图片 3077"/>
                        <p:cNvPicPr/>
                        <p:nvPr/>
                      </p:nvPicPr>
                      <p:blipFill>
                        <a:blip r:embed="rId10"/>
                        <a:stretch>
                          <a:fillRect/>
                        </a:stretch>
                      </p:blipFill>
                      <p:spPr>
                        <a:xfrm>
                          <a:off x="951" y="0"/>
                          <a:ext cx="141" cy="432"/>
                        </a:xfrm>
                        <a:prstGeom prst="rect">
                          <a:avLst/>
                        </a:prstGeom>
                        <a:noFill/>
                        <a:ln w="38100">
                          <a:noFill/>
                          <a:miter/>
                        </a:ln>
                      </p:spPr>
                    </p:pic>
                  </p:oleObj>
                </mc:Fallback>
              </mc:AlternateContent>
            </a:graphicData>
          </a:graphic>
        </p:graphicFrame>
        <p:sp>
          <p:nvSpPr>
            <p:cNvPr id="24604" name="Oval 24"/>
            <p:cNvSpPr/>
            <p:nvPr/>
          </p:nvSpPr>
          <p:spPr>
            <a:xfrm>
              <a:off x="801" y="583"/>
              <a:ext cx="47" cy="47"/>
            </a:xfrm>
            <a:prstGeom prst="ellipse">
              <a:avLst/>
            </a:prstGeom>
            <a:solidFill>
              <a:srgbClr val="0000FF"/>
            </a:solidFill>
            <a:ln w="19050" cap="flat" cmpd="sng">
              <a:solidFill>
                <a:srgbClr val="0000FF"/>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latin typeface="Times New Roman" panose="02020603050405020304" pitchFamily="18" charset="0"/>
                <a:ea typeface="Times New Roman" panose="02020603050405020304" pitchFamily="18" charset="0"/>
              </a:endParaRPr>
            </a:p>
          </p:txBody>
        </p:sp>
        <p:sp>
          <p:nvSpPr>
            <p:cNvPr id="24605" name="AutoShape 25"/>
            <p:cNvSpPr/>
            <p:nvPr/>
          </p:nvSpPr>
          <p:spPr>
            <a:xfrm rot="5400000">
              <a:off x="967" y="302"/>
              <a:ext cx="103" cy="404"/>
            </a:xfrm>
            <a:prstGeom prst="leftBrace">
              <a:avLst>
                <a:gd name="adj1" fmla="val 32667"/>
                <a:gd name="adj2" fmla="val 50000"/>
              </a:avLst>
            </a:prstGeom>
            <a:noFill/>
            <a:ln w="19050" cap="flat" cmpd="sng">
              <a:solidFill>
                <a:srgbClr val="0000FF"/>
              </a:solidFill>
              <a:prstDash val="solid"/>
              <a:headEnd type="none" w="med" len="med"/>
              <a:tailEnd type="none" w="med" len="med"/>
            </a:ln>
          </p:spPr>
          <p:txBody>
            <a:bodyPr rot="10800000"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latin typeface="Times New Roman" panose="02020603050405020304" pitchFamily="18" charset="0"/>
                <a:ea typeface="Times New Roman" panose="02020603050405020304" pitchFamily="18" charset="0"/>
              </a:endParaRPr>
            </a:p>
          </p:txBody>
        </p:sp>
      </p:grpSp>
      <p:sp>
        <p:nvSpPr>
          <p:cNvPr id="23576" name="Text Box 29"/>
          <p:cNvSpPr txBox="1"/>
          <p:nvPr/>
        </p:nvSpPr>
        <p:spPr>
          <a:xfrm>
            <a:off x="2905125" y="4929188"/>
            <a:ext cx="226758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故当 </a:t>
            </a:r>
            <a:r>
              <a:rPr lang="en-US" altLang="zh-CN" sz="2800" b="1" i="1"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&gt;</a:t>
            </a:r>
            <a:r>
              <a:rPr lang="en-US" altLang="zh-CN" sz="2800" b="1" i="1" dirty="0">
                <a:latin typeface="Times New Roman" panose="02020603050405020304" pitchFamily="18" charset="0"/>
                <a:cs typeface="Times New Roman" panose="02020603050405020304" pitchFamily="18" charset="0"/>
              </a:rPr>
              <a:t>N </a:t>
            </a:r>
            <a:r>
              <a:rPr lang="zh-CN" altLang="en-US" sz="2800" b="1" dirty="0">
                <a:latin typeface="Times New Roman" panose="02020603050405020304" pitchFamily="18" charset="0"/>
                <a:cs typeface="Times New Roman" panose="02020603050405020304" pitchFamily="18" charset="0"/>
              </a:rPr>
              <a:t>时, </a:t>
            </a:r>
            <a:endParaRPr lang="en-US" altLang="zh-CN" sz="2800" b="1" dirty="0">
              <a:latin typeface="Times New Roman" panose="02020603050405020304" pitchFamily="18" charset="0"/>
              <a:ea typeface="Times New Roman" panose="02020603050405020304" pitchFamily="18" charset="0"/>
            </a:endParaRPr>
          </a:p>
        </p:txBody>
      </p:sp>
      <p:graphicFrame>
        <p:nvGraphicFramePr>
          <p:cNvPr id="23577" name="Object 25"/>
          <p:cNvGraphicFramePr>
            <a:graphicFrameLocks noChangeAspect="1"/>
          </p:cNvGraphicFramePr>
          <p:nvPr/>
        </p:nvGraphicFramePr>
        <p:xfrm>
          <a:off x="5318125" y="4762500"/>
          <a:ext cx="2730500" cy="827088"/>
        </p:xfrm>
        <a:graphic>
          <a:graphicData uri="http://schemas.openxmlformats.org/presentationml/2006/ole">
            <mc:AlternateContent xmlns:mc="http://schemas.openxmlformats.org/markup-compatibility/2006">
              <mc:Choice xmlns:v="urn:schemas-microsoft-com:vml" Requires="v">
                <p:oleObj spid="_x0000_s3076" name="" r:id="rId11" imgW="2755900" imgH="838200" progId="Equation.DSMT4">
                  <p:embed/>
                </p:oleObj>
              </mc:Choice>
              <mc:Fallback>
                <p:oleObj name="" r:id="rId11" imgW="2755900" imgH="838200" progId="Equation.DSMT4">
                  <p:embed/>
                  <p:pic>
                    <p:nvPicPr>
                      <p:cNvPr id="0" name="图片 3075"/>
                      <p:cNvPicPr/>
                      <p:nvPr/>
                    </p:nvPicPr>
                    <p:blipFill>
                      <a:blip r:embed="rId12"/>
                      <a:stretch>
                        <a:fillRect/>
                      </a:stretch>
                    </p:blipFill>
                    <p:spPr>
                      <a:xfrm>
                        <a:off x="5318125" y="4762500"/>
                        <a:ext cx="2730500" cy="827088"/>
                      </a:xfrm>
                      <a:prstGeom prst="rect">
                        <a:avLst/>
                      </a:prstGeom>
                      <a:noFill/>
                      <a:ln w="38100">
                        <a:noFill/>
                        <a:miter/>
                      </a:ln>
                    </p:spPr>
                  </p:pic>
                </p:oleObj>
              </mc:Fallback>
            </mc:AlternateContent>
          </a:graphicData>
        </a:graphic>
      </p:graphicFrame>
      <p:sp>
        <p:nvSpPr>
          <p:cNvPr id="23578" name="Text Box 31"/>
          <p:cNvSpPr txBox="1"/>
          <p:nvPr/>
        </p:nvSpPr>
        <p:spPr>
          <a:xfrm>
            <a:off x="2905125" y="5718175"/>
            <a:ext cx="342138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类似可证</a:t>
            </a:r>
            <a:r>
              <a:rPr lang="en-US" altLang="zh-CN" sz="2800" b="1" i="1" dirty="0">
                <a:latin typeface="Times New Roman" panose="02020603050405020304" pitchFamily="18" charset="0"/>
                <a:cs typeface="Times New Roman" panose="02020603050405020304" pitchFamily="18" charset="0"/>
              </a:rPr>
              <a:t>a</a:t>
            </a:r>
            <a:r>
              <a:rPr lang="en-US" altLang="zh-CN" sz="2800" b="1" dirty="0">
                <a:latin typeface="Times New Roman" panose="02020603050405020304" pitchFamily="18" charset="0"/>
                <a:cs typeface="Times New Roman" panose="02020603050405020304" pitchFamily="18" charset="0"/>
              </a:rPr>
              <a:t>&lt;0 </a:t>
            </a:r>
            <a:r>
              <a:rPr lang="zh-CN" altLang="en-US" sz="2800" b="1" dirty="0">
                <a:latin typeface="Times New Roman" panose="02020603050405020304" pitchFamily="18" charset="0"/>
                <a:cs typeface="Times New Roman" panose="02020603050405020304" pitchFamily="18" charset="0"/>
              </a:rPr>
              <a:t>的情形.</a:t>
            </a:r>
            <a:endParaRPr lang="en-US" altLang="zh-CN" sz="2800" b="1" dirty="0">
              <a:latin typeface="Times New Roman" panose="02020603050405020304" pitchFamily="18" charset="0"/>
              <a:ea typeface="Times New Roman" panose="02020603050405020304" pitchFamily="18" charset="0"/>
            </a:endParaRPr>
          </a:p>
        </p:txBody>
      </p:sp>
      <p:pic>
        <p:nvPicPr>
          <p:cNvPr id="24594" name="Picture 37" descr="a1">
            <a:hlinkClick r:id="" action="ppaction://hlinkshowjump?jump=previousslide"/>
          </p:cNvPr>
          <p:cNvPicPr>
            <a:picLocks noChangeAspect="1"/>
          </p:cNvPicPr>
          <p:nvPr/>
        </p:nvPicPr>
        <p:blipFill>
          <a:blip r:embed="rId13"/>
          <a:stretch>
            <a:fillRect/>
          </a:stretch>
        </p:blipFill>
        <p:spPr>
          <a:xfrm>
            <a:off x="7929563" y="6454775"/>
            <a:ext cx="846137" cy="331788"/>
          </a:xfrm>
          <a:prstGeom prst="rect">
            <a:avLst/>
          </a:prstGeom>
          <a:noFill/>
          <a:ln w="9525">
            <a:noFill/>
          </a:ln>
        </p:spPr>
      </p:pic>
      <p:pic>
        <p:nvPicPr>
          <p:cNvPr id="24595" name="Picture 38" descr="a2">
            <a:hlinkClick r:id="" action="ppaction://hlinkshowjump?jump=nextslide"/>
          </p:cNvPr>
          <p:cNvPicPr>
            <a:picLocks noChangeAspect="1"/>
          </p:cNvPicPr>
          <p:nvPr/>
        </p:nvPicPr>
        <p:blipFill>
          <a:blip r:embed="rId14"/>
          <a:stretch>
            <a:fillRect/>
          </a:stretch>
        </p:blipFill>
        <p:spPr>
          <a:xfrm>
            <a:off x="8843963" y="6454775"/>
            <a:ext cx="846137" cy="331788"/>
          </a:xfrm>
          <a:prstGeom prst="rect">
            <a:avLst/>
          </a:prstGeom>
          <a:noFill/>
          <a:ln w="9525">
            <a:noFill/>
          </a:ln>
        </p:spPr>
      </p:pic>
      <p:pic>
        <p:nvPicPr>
          <p:cNvPr id="24596" name="Picture 39" descr="a3"/>
          <p:cNvPicPr>
            <a:picLocks noChangeAspect="1"/>
          </p:cNvPicPr>
          <p:nvPr/>
        </p:nvPicPr>
        <p:blipFill>
          <a:blip r:embed="rId15"/>
          <a:stretch>
            <a:fillRect/>
          </a:stretch>
        </p:blipFill>
        <p:spPr>
          <a:xfrm>
            <a:off x="9750425" y="6454775"/>
            <a:ext cx="846138" cy="331788"/>
          </a:xfrm>
          <a:prstGeom prst="rect">
            <a:avLst/>
          </a:prstGeom>
          <a:noFill/>
          <a:ln w="9525">
            <a:noFill/>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4">
                                            <p:txEl>
                                              <p:charRg st="0" end="3"/>
                                            </p:txEl>
                                          </p:spTgt>
                                        </p:tgtEl>
                                        <p:attrNameLst>
                                          <p:attrName>style.visibility</p:attrName>
                                        </p:attrNameLst>
                                      </p:cBhvr>
                                      <p:to>
                                        <p:strVal val="visible"/>
                                      </p:to>
                                    </p:set>
                                    <p:animEffect transition="in" filter="wipe(left)">
                                      <p:cBhvr>
                                        <p:cTn id="7" dur="500"/>
                                        <p:tgtEl>
                                          <p:spTgt spid="23564">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4">
                                            <p:txEl>
                                              <p:charRg st="0" end="20"/>
                                            </p:txEl>
                                          </p:spTgt>
                                        </p:tgtEl>
                                        <p:attrNameLst>
                                          <p:attrName>style.visibility</p:attrName>
                                        </p:attrNameLst>
                                      </p:cBhvr>
                                      <p:to>
                                        <p:strVal val="visible"/>
                                      </p:to>
                                    </p:set>
                                    <p:animEffect transition="in" filter="wipe(left)">
                                      <p:cBhvr>
                                        <p:cTn id="12" dur="500"/>
                                        <p:tgtEl>
                                          <p:spTgt spid="23554">
                                            <p:txEl>
                                              <p:charRg st="0"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65">
                                            <p:txEl>
                                              <p:charRg st="0" end="2"/>
                                            </p:txEl>
                                          </p:spTgt>
                                        </p:tgtEl>
                                        <p:attrNameLst>
                                          <p:attrName>style.visibility</p:attrName>
                                        </p:attrNameLst>
                                      </p:cBhvr>
                                      <p:to>
                                        <p:strVal val="visible"/>
                                      </p:to>
                                    </p:set>
                                    <p:animEffect transition="in" filter="wipe(left)">
                                      <p:cBhvr>
                                        <p:cTn id="17" dur="500"/>
                                        <p:tgtEl>
                                          <p:spTgt spid="23565">
                                            <p:txEl>
                                              <p:charRg st="0" end="2"/>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3555"/>
                                        </p:tgtEl>
                                        <p:attrNameLst>
                                          <p:attrName>style.visibility</p:attrName>
                                        </p:attrNameLst>
                                      </p:cBhvr>
                                      <p:to>
                                        <p:strVal val="visible"/>
                                      </p:to>
                                    </p:set>
                                    <p:animEffect transition="in" filter="wipe(left)">
                                      <p:cBhvr>
                                        <p:cTn id="21" dur="500"/>
                                        <p:tgtEl>
                                          <p:spTgt spid="2355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3556">
                                            <p:txEl>
                                              <p:charRg st="0" end="9"/>
                                            </p:txEl>
                                          </p:spTgt>
                                        </p:tgtEl>
                                        <p:attrNameLst>
                                          <p:attrName>style.visibility</p:attrName>
                                        </p:attrNameLst>
                                      </p:cBhvr>
                                      <p:to>
                                        <p:strVal val="visible"/>
                                      </p:to>
                                    </p:set>
                                    <p:animEffect transition="in" filter="wipe(left)">
                                      <p:cBhvr>
                                        <p:cTn id="26" dur="500"/>
                                        <p:tgtEl>
                                          <p:spTgt spid="23556">
                                            <p:txEl>
                                              <p:charRg st="0" end="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3557">
                                            <p:txEl>
                                              <p:charRg st="0" end="16"/>
                                            </p:txEl>
                                          </p:spTgt>
                                        </p:tgtEl>
                                        <p:attrNameLst>
                                          <p:attrName>style.visibility</p:attrName>
                                        </p:attrNameLst>
                                      </p:cBhvr>
                                      <p:to>
                                        <p:strVal val="visible"/>
                                      </p:to>
                                    </p:set>
                                    <p:animEffect transition="in" filter="wipe(left)">
                                      <p:cBhvr>
                                        <p:cTn id="31" dur="500"/>
                                        <p:tgtEl>
                                          <p:spTgt spid="23557">
                                            <p:txEl>
                                              <p:charRg st="0" end="1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3558"/>
                                        </p:tgtEl>
                                        <p:attrNameLst>
                                          <p:attrName>style.visibility</p:attrName>
                                        </p:attrNameLst>
                                      </p:cBhvr>
                                      <p:to>
                                        <p:strVal val="visible"/>
                                      </p:to>
                                    </p:set>
                                    <p:animEffect transition="in" filter="wipe(left)">
                                      <p:cBhvr>
                                        <p:cTn id="36" dur="500"/>
                                        <p:tgtEl>
                                          <p:spTgt spid="2355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3559"/>
                                        </p:tgtEl>
                                        <p:attrNameLst>
                                          <p:attrName>style.visibility</p:attrName>
                                        </p:attrNameLst>
                                      </p:cBhvr>
                                      <p:to>
                                        <p:strVal val="visible"/>
                                      </p:to>
                                    </p:set>
                                    <p:animEffect transition="in" filter="wipe(left)">
                                      <p:cBhvr>
                                        <p:cTn id="41" dur="500"/>
                                        <p:tgtEl>
                                          <p:spTgt spid="2355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3576">
                                            <p:txEl>
                                              <p:charRg st="0" end="11"/>
                                            </p:txEl>
                                          </p:spTgt>
                                        </p:tgtEl>
                                        <p:attrNameLst>
                                          <p:attrName>style.visibility</p:attrName>
                                        </p:attrNameLst>
                                      </p:cBhvr>
                                      <p:to>
                                        <p:strVal val="visible"/>
                                      </p:to>
                                    </p:set>
                                    <p:animEffect transition="in" filter="wipe(left)">
                                      <p:cBhvr>
                                        <p:cTn id="46" dur="500"/>
                                        <p:tgtEl>
                                          <p:spTgt spid="23576">
                                            <p:txEl>
                                              <p:charRg st="0" end="11"/>
                                            </p:txEl>
                                          </p:spTgt>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23577"/>
                                        </p:tgtEl>
                                        <p:attrNameLst>
                                          <p:attrName>style.visibility</p:attrName>
                                        </p:attrNameLst>
                                      </p:cBhvr>
                                      <p:to>
                                        <p:strVal val="visible"/>
                                      </p:to>
                                    </p:set>
                                    <p:animEffect transition="in" filter="wipe(left)">
                                      <p:cBhvr>
                                        <p:cTn id="50" dur="500"/>
                                        <p:tgtEl>
                                          <p:spTgt spid="23577"/>
                                        </p:tgtEl>
                                      </p:cBhvr>
                                    </p:animEffect>
                                  </p:childTnLst>
                                </p:cTn>
                              </p:par>
                            </p:childTnLst>
                          </p:cTn>
                        </p:par>
                        <p:par>
                          <p:cTn id="51" fill="hold">
                            <p:stCondLst>
                              <p:cond delay="1000"/>
                            </p:stCondLst>
                            <p:childTnLst>
                              <p:par>
                                <p:cTn id="52" presetID="9"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dissolve">
                                      <p:cBhvr>
                                        <p:cTn id="54" dur="500"/>
                                        <p:tgtEl>
                                          <p:spTgt spid="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3578">
                                            <p:txEl>
                                              <p:charRg st="0" end="13"/>
                                            </p:txEl>
                                          </p:spTgt>
                                        </p:tgtEl>
                                        <p:attrNameLst>
                                          <p:attrName>style.visibility</p:attrName>
                                        </p:attrNameLst>
                                      </p:cBhvr>
                                      <p:to>
                                        <p:strVal val="visible"/>
                                      </p:to>
                                    </p:set>
                                    <p:animEffect transition="in" filter="wipe(left)">
                                      <p:cBhvr>
                                        <p:cTn id="59" dur="500"/>
                                        <p:tgtEl>
                                          <p:spTgt spid="23578">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P spid="23556" grpId="0" advAuto="1000" build="p"/>
      <p:bldP spid="23557" grpId="0" advAuto="1000" build="p"/>
      <p:bldP spid="23564" grpId="0" build="p"/>
      <p:bldP spid="23565" grpId="0" build="p"/>
      <p:bldP spid="23576" grpId="0" build="p"/>
      <p:bldP spid="2357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3"/>
          <p:cNvSpPr txBox="1"/>
          <p:nvPr/>
        </p:nvSpPr>
        <p:spPr>
          <a:xfrm>
            <a:off x="1919288" y="796925"/>
            <a:ext cx="7105650" cy="5651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50000"/>
              </a:spcBef>
              <a:buNone/>
            </a:pPr>
            <a:r>
              <a:rPr lang="zh-CN" altLang="en-US" sz="2800" b="1" dirty="0">
                <a:solidFill>
                  <a:srgbClr val="FF0000"/>
                </a:solidFill>
                <a:latin typeface="宋体" panose="02010600030101010101" pitchFamily="2" charset="-122"/>
              </a:rPr>
              <a:t>推论</a:t>
            </a:r>
            <a:r>
              <a:rPr lang="en-US" altLang="zh-CN" sz="2800" b="1" dirty="0">
                <a:solidFill>
                  <a:srgbClr val="FF0000"/>
                </a:solidFill>
                <a:latin typeface="宋体" panose="02010600030101010101" pitchFamily="2" charset="-122"/>
              </a:rPr>
              <a:t>:</a:t>
            </a:r>
            <a:r>
              <a:rPr lang="en-US" altLang="zh-CN" sz="2800" b="1" dirty="0">
                <a:latin typeface="宋体" panose="02010600030101010101" pitchFamily="2" charset="-122"/>
              </a:rPr>
              <a:t> </a:t>
            </a:r>
            <a:r>
              <a:rPr lang="zh-CN" altLang="en-US" sz="2800" b="1" dirty="0">
                <a:latin typeface="Times New Roman" panose="02020603050405020304" pitchFamily="18" charset="0"/>
              </a:rPr>
              <a:t>设有数列</a:t>
            </a:r>
            <a:r>
              <a:rPr lang="en-US" altLang="zh-CN" sz="2800" b="1" dirty="0">
                <a:latin typeface="Times New Roman" panose="02020603050405020304" pitchFamily="18" charset="0"/>
              </a:rPr>
              <a:t>{</a:t>
            </a:r>
            <a:r>
              <a:rPr lang="en-US" altLang="zh-CN" sz="2800" b="1" i="1" dirty="0">
                <a:latin typeface="Times New Roman" panose="02020603050405020304" pitchFamily="18" charset="0"/>
              </a:rPr>
              <a:t>x</a:t>
            </a:r>
            <a:r>
              <a:rPr lang="en-US" altLang="zh-CN" sz="2800" b="1" i="1" baseline="-25000" dirty="0">
                <a:latin typeface="Times New Roman" panose="02020603050405020304" pitchFamily="18" charset="0"/>
              </a:rPr>
              <a:t>n</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若</a:t>
            </a:r>
            <a:r>
              <a:rPr lang="zh-CN" altLang="en-US" sz="2800" b="1" dirty="0">
                <a:latin typeface="Times New Roman" panose="02020603050405020304" pitchFamily="18" charset="0"/>
                <a:sym typeface="Symbol" panose="05050102010706020507" pitchFamily="18" charset="2"/>
              </a:rPr>
              <a:t>自然数</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当</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&gt;</a:t>
            </a:r>
            <a:r>
              <a:rPr lang="en-US" altLang="zh-CN" sz="2800" b="1" i="1" dirty="0">
                <a:latin typeface="Times New Roman" panose="02020603050405020304" pitchFamily="18" charset="0"/>
                <a:sym typeface="Symbol" panose="05050102010706020507" pitchFamily="18" charset="2"/>
              </a:rPr>
              <a:t>N</a:t>
            </a:r>
            <a:r>
              <a:rPr lang="zh-CN" altLang="en-US" sz="2800" b="1" dirty="0">
                <a:latin typeface="Times New Roman" panose="02020603050405020304" pitchFamily="18" charset="0"/>
                <a:sym typeface="Symbol" panose="05050102010706020507" pitchFamily="18" charset="2"/>
              </a:rPr>
              <a:t>时, </a:t>
            </a:r>
            <a:endParaRPr lang="en-US" altLang="zh-CN" sz="2800" b="1" dirty="0">
              <a:latin typeface="Times New Roman" panose="02020603050405020304" pitchFamily="18" charset="0"/>
              <a:sym typeface="Symbol" panose="05050102010706020507" pitchFamily="18" charset="2"/>
            </a:endParaRPr>
          </a:p>
        </p:txBody>
      </p:sp>
      <p:graphicFrame>
        <p:nvGraphicFramePr>
          <p:cNvPr id="24579" name="Object 3"/>
          <p:cNvGraphicFramePr>
            <a:graphicFrameLocks noChangeAspect="1"/>
          </p:cNvGraphicFramePr>
          <p:nvPr/>
        </p:nvGraphicFramePr>
        <p:xfrm>
          <a:off x="5759450" y="1643063"/>
          <a:ext cx="1550988" cy="631825"/>
        </p:xfrm>
        <a:graphic>
          <a:graphicData uri="http://schemas.openxmlformats.org/presentationml/2006/ole">
            <mc:AlternateContent xmlns:mc="http://schemas.openxmlformats.org/markup-compatibility/2006">
              <mc:Choice xmlns:v="urn:schemas-microsoft-com:vml" Requires="v">
                <p:oleObj spid="_x0000_s3077" name="" r:id="rId1" imgW="606425" imgH="179070" progId="Equation.DSMT4">
                  <p:embed/>
                </p:oleObj>
              </mc:Choice>
              <mc:Fallback>
                <p:oleObj name="" r:id="rId1" imgW="606425" imgH="179070" progId="Equation.DSMT4">
                  <p:embed/>
                  <p:pic>
                    <p:nvPicPr>
                      <p:cNvPr id="0" name="图片 3076"/>
                      <p:cNvPicPr/>
                      <p:nvPr/>
                    </p:nvPicPr>
                    <p:blipFill>
                      <a:blip r:embed="rId2"/>
                      <a:stretch>
                        <a:fillRect/>
                      </a:stretch>
                    </p:blipFill>
                    <p:spPr>
                      <a:xfrm>
                        <a:off x="5759450" y="1643063"/>
                        <a:ext cx="1550988" cy="631825"/>
                      </a:xfrm>
                      <a:prstGeom prst="rect">
                        <a:avLst/>
                      </a:prstGeom>
                      <a:noFill/>
                      <a:ln w="38100">
                        <a:noFill/>
                        <a:miter/>
                      </a:ln>
                    </p:spPr>
                  </p:pic>
                </p:oleObj>
              </mc:Fallback>
            </mc:AlternateContent>
          </a:graphicData>
        </a:graphic>
      </p:graphicFrame>
      <p:sp>
        <p:nvSpPr>
          <p:cNvPr id="24580" name="Text Box 5"/>
          <p:cNvSpPr txBox="1"/>
          <p:nvPr/>
        </p:nvSpPr>
        <p:spPr>
          <a:xfrm>
            <a:off x="7253288" y="1633855"/>
            <a:ext cx="80708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则 </a:t>
            </a:r>
            <a:endParaRPr lang="zh-CN" altLang="en-US" sz="2800" b="1" dirty="0">
              <a:latin typeface="Times New Roman" panose="02020603050405020304" pitchFamily="18" charset="0"/>
            </a:endParaRPr>
          </a:p>
        </p:txBody>
      </p:sp>
      <p:sp>
        <p:nvSpPr>
          <p:cNvPr id="24581" name="Rectangle 6"/>
          <p:cNvSpPr/>
          <p:nvPr/>
        </p:nvSpPr>
        <p:spPr>
          <a:xfrm>
            <a:off x="2970213" y="1611313"/>
            <a:ext cx="284861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l" eaLnBrk="1" hangingPunct="1">
              <a:spcBef>
                <a:spcPct val="0"/>
              </a:spcBef>
              <a:buNone/>
            </a:pPr>
            <a:r>
              <a:rPr lang="zh-CN" altLang="en-US" sz="2800" b="1" dirty="0">
                <a:latin typeface="Times New Roman" panose="02020603050405020304" pitchFamily="18" charset="0"/>
                <a:sym typeface="Symbol" panose="05050102010706020507" pitchFamily="18" charset="2"/>
              </a:rPr>
              <a:t>有 </a:t>
            </a:r>
            <a:r>
              <a:rPr lang="en-US" altLang="zh-CN" sz="2800" b="1" i="1" dirty="0">
                <a:latin typeface="Times New Roman" panose="02020603050405020304" pitchFamily="18" charset="0"/>
                <a:sym typeface="Symbol" panose="05050102010706020507" pitchFamily="18" charset="2"/>
              </a:rPr>
              <a:t>x</a:t>
            </a:r>
            <a:r>
              <a:rPr lang="en-US" altLang="zh-CN" sz="2800" b="1" i="1" baseline="-25000"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0 (</a:t>
            </a:r>
            <a:r>
              <a:rPr lang="en-US" altLang="zh-CN" sz="2800" b="1" i="1" dirty="0">
                <a:latin typeface="Times New Roman" panose="02020603050405020304" pitchFamily="18" charset="0"/>
                <a:sym typeface="Symbol" panose="05050102010706020507" pitchFamily="18" charset="2"/>
              </a:rPr>
              <a:t>x</a:t>
            </a:r>
            <a:r>
              <a:rPr lang="en-US" altLang="zh-CN" sz="2800" b="1" i="1" baseline="-25000"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0). </a:t>
            </a:r>
            <a:r>
              <a:rPr lang="zh-CN" altLang="en-US" sz="2800" b="1" dirty="0">
                <a:latin typeface="Times New Roman" panose="02020603050405020304" pitchFamily="18" charset="0"/>
                <a:sym typeface="Symbol" panose="05050102010706020507" pitchFamily="18" charset="2"/>
              </a:rPr>
              <a:t>且</a:t>
            </a:r>
            <a:endParaRPr lang="zh-CN" altLang="en-US" sz="2800" b="1" dirty="0">
              <a:latin typeface="Times New Roman" panose="02020603050405020304" pitchFamily="18" charset="0"/>
              <a:sym typeface="Symbol" panose="05050102010706020507" pitchFamily="18" charset="2"/>
            </a:endParaRPr>
          </a:p>
        </p:txBody>
      </p:sp>
      <p:sp>
        <p:nvSpPr>
          <p:cNvPr id="24582" name="Text Box 7"/>
          <p:cNvSpPr txBox="1"/>
          <p:nvPr/>
        </p:nvSpPr>
        <p:spPr>
          <a:xfrm>
            <a:off x="2970213" y="2381250"/>
            <a:ext cx="169926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800" b="1" i="1" dirty="0">
                <a:latin typeface="Times New Roman" panose="02020603050405020304" pitchFamily="18" charset="0"/>
              </a:rPr>
              <a:t>a</a:t>
            </a:r>
            <a:r>
              <a:rPr lang="en-US" altLang="zh-CN" sz="2800" b="1" dirty="0">
                <a:latin typeface="Times New Roman" panose="02020603050405020304" pitchFamily="18" charset="0"/>
                <a:sym typeface="Symbol" panose="05050102010706020507" pitchFamily="18" charset="2"/>
              </a:rPr>
              <a:t>0 (</a:t>
            </a:r>
            <a:r>
              <a:rPr lang="en-US" altLang="zh-CN" sz="2800" b="1" i="1" dirty="0">
                <a:latin typeface="Times New Roman" panose="02020603050405020304" pitchFamily="18" charset="0"/>
                <a:sym typeface="Symbol" panose="05050102010706020507" pitchFamily="18" charset="2"/>
              </a:rPr>
              <a:t>a</a:t>
            </a:r>
            <a:r>
              <a:rPr lang="en-US" altLang="zh-CN" sz="2800" b="1" dirty="0">
                <a:latin typeface="Times New Roman" panose="02020603050405020304" pitchFamily="18" charset="0"/>
                <a:sym typeface="Symbol" panose="05050102010706020507" pitchFamily="18" charset="2"/>
              </a:rPr>
              <a:t>0).</a:t>
            </a:r>
            <a:endParaRPr lang="en-US" altLang="zh-CN" sz="2800" b="1" dirty="0">
              <a:latin typeface="Times New Roman" panose="02020603050405020304" pitchFamily="18" charset="0"/>
            </a:endParaRPr>
          </a:p>
        </p:txBody>
      </p:sp>
      <p:graphicFrame>
        <p:nvGraphicFramePr>
          <p:cNvPr id="24583" name="Object 7"/>
          <p:cNvGraphicFramePr>
            <a:graphicFrameLocks noChangeAspect="1"/>
          </p:cNvGraphicFramePr>
          <p:nvPr/>
        </p:nvGraphicFramePr>
        <p:xfrm>
          <a:off x="4643438" y="2446338"/>
          <a:ext cx="3643312" cy="630237"/>
        </p:xfrm>
        <a:graphic>
          <a:graphicData uri="http://schemas.openxmlformats.org/presentationml/2006/ole">
            <mc:AlternateContent xmlns:mc="http://schemas.openxmlformats.org/markup-compatibility/2006">
              <mc:Choice xmlns:v="urn:schemas-microsoft-com:vml" Requires="v">
                <p:oleObj spid="_x0000_s3102" name="" r:id="rId3" imgW="1570355" imgH="179070" progId="Equation.DSMT4">
                  <p:embed/>
                </p:oleObj>
              </mc:Choice>
              <mc:Fallback>
                <p:oleObj name="" r:id="rId3" imgW="1570355" imgH="179070" progId="Equation.DSMT4">
                  <p:embed/>
                  <p:pic>
                    <p:nvPicPr>
                      <p:cNvPr id="0" name="图片 3101"/>
                      <p:cNvPicPr/>
                      <p:nvPr/>
                    </p:nvPicPr>
                    <p:blipFill>
                      <a:blip r:embed="rId4"/>
                      <a:stretch>
                        <a:fillRect/>
                      </a:stretch>
                    </p:blipFill>
                    <p:spPr>
                      <a:xfrm>
                        <a:off x="4643438" y="2446338"/>
                        <a:ext cx="3643312" cy="630237"/>
                      </a:xfrm>
                      <a:prstGeom prst="rect">
                        <a:avLst/>
                      </a:prstGeom>
                      <a:noFill/>
                      <a:ln w="38100">
                        <a:noFill/>
                        <a:miter/>
                      </a:ln>
                    </p:spPr>
                  </p:pic>
                </p:oleObj>
              </mc:Fallback>
            </mc:AlternateContent>
          </a:graphicData>
        </a:graphic>
      </p:graphicFrame>
      <p:sp>
        <p:nvSpPr>
          <p:cNvPr id="24584" name="Text Box 9"/>
          <p:cNvSpPr txBox="1"/>
          <p:nvPr/>
        </p:nvSpPr>
        <p:spPr>
          <a:xfrm>
            <a:off x="1817370" y="3486150"/>
            <a:ext cx="305117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solidFill>
                  <a:srgbClr val="FF0000"/>
                </a:solidFill>
                <a:latin typeface="Times New Roman" panose="02020603050405020304" pitchFamily="18" charset="0"/>
              </a:rPr>
              <a:t>证明</a:t>
            </a: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  </a:t>
            </a:r>
            <a:r>
              <a:rPr lang="zh-CN" altLang="en-US" sz="2800" b="1" dirty="0">
                <a:latin typeface="Times New Roman" panose="02020603050405020304" pitchFamily="18" charset="0"/>
              </a:rPr>
              <a:t>假设</a:t>
            </a:r>
            <a:r>
              <a:rPr lang="en-US" altLang="zh-CN" sz="2800" b="1" i="1" dirty="0">
                <a:latin typeface="Times New Roman" panose="02020603050405020304" pitchFamily="18" charset="0"/>
              </a:rPr>
              <a:t>a</a:t>
            </a:r>
            <a:r>
              <a:rPr lang="en-US" altLang="zh-CN" sz="2800" b="1" dirty="0">
                <a:latin typeface="Times New Roman" panose="02020603050405020304" pitchFamily="18" charset="0"/>
              </a:rPr>
              <a:t>&lt;0</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24585" name="Text Box 10"/>
          <p:cNvSpPr txBox="1"/>
          <p:nvPr/>
        </p:nvSpPr>
        <p:spPr>
          <a:xfrm>
            <a:off x="4511675" y="3460750"/>
            <a:ext cx="5354638"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Times New Roman" panose="02020603050405020304" pitchFamily="18" charset="0"/>
              </a:rPr>
              <a:t>由定理</a:t>
            </a:r>
            <a:r>
              <a:rPr lang="en-US" altLang="zh-CN" sz="2800" b="1" dirty="0">
                <a:latin typeface="Times New Roman" panose="02020603050405020304" pitchFamily="18" charset="0"/>
              </a:rPr>
              <a:t>3, </a:t>
            </a:r>
            <a:r>
              <a:rPr lang="en-US" altLang="zh-CN" sz="2800" b="1" dirty="0">
                <a:latin typeface="Times New Roman" panose="02020603050405020304" pitchFamily="18" charset="0"/>
                <a:sym typeface="Symbol" panose="05050102010706020507" pitchFamily="18" charset="2"/>
              </a:rPr>
              <a:t></a:t>
            </a:r>
            <a:r>
              <a:rPr lang="en-US" altLang="zh-CN" sz="2800" b="1" i="1" dirty="0">
                <a:latin typeface="Times New Roman" panose="02020603050405020304" pitchFamily="18" charset="0"/>
                <a:sym typeface="Symbol" panose="05050102010706020507" pitchFamily="18" charset="2"/>
              </a:rPr>
              <a:t>N</a:t>
            </a:r>
            <a:r>
              <a:rPr lang="en-US" altLang="zh-CN" sz="2800" b="1" baseline="-25000" dirty="0">
                <a:latin typeface="Times New Roman" panose="02020603050405020304" pitchFamily="18" charset="0"/>
                <a:sym typeface="Symbol" panose="05050102010706020507" pitchFamily="18" charset="2"/>
              </a:rPr>
              <a:t>1</a:t>
            </a:r>
            <a:r>
              <a:rPr lang="en-US" altLang="zh-CN" sz="2800" b="1" dirty="0">
                <a:latin typeface="Times New Roman" panose="02020603050405020304" pitchFamily="18" charset="0"/>
                <a:sym typeface="Symbol" panose="05050102010706020507" pitchFamily="18" charset="2"/>
              </a:rPr>
              <a:t>, </a:t>
            </a:r>
            <a:r>
              <a:rPr lang="zh-CN" altLang="en-US" sz="2800" b="1" dirty="0">
                <a:latin typeface="Times New Roman" panose="02020603050405020304" pitchFamily="18" charset="0"/>
                <a:sym typeface="Symbol" panose="05050102010706020507" pitchFamily="18" charset="2"/>
              </a:rPr>
              <a:t>当</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&gt; </a:t>
            </a:r>
            <a:r>
              <a:rPr lang="en-US" altLang="zh-CN" sz="2800" b="1" i="1" dirty="0">
                <a:latin typeface="Times New Roman" panose="02020603050405020304" pitchFamily="18" charset="0"/>
                <a:sym typeface="Symbol" panose="05050102010706020507" pitchFamily="18" charset="2"/>
              </a:rPr>
              <a:t>N</a:t>
            </a:r>
            <a:r>
              <a:rPr lang="en-US" altLang="zh-CN" sz="2800" b="1" baseline="-25000" dirty="0">
                <a:latin typeface="Times New Roman" panose="02020603050405020304" pitchFamily="18" charset="0"/>
                <a:sym typeface="Symbol" panose="05050102010706020507" pitchFamily="18" charset="2"/>
              </a:rPr>
              <a:t>1</a:t>
            </a:r>
            <a:r>
              <a:rPr lang="zh-CN" altLang="en-US" sz="2800" b="1" dirty="0">
                <a:latin typeface="Times New Roman" panose="02020603050405020304" pitchFamily="18" charset="0"/>
                <a:sym typeface="Symbol" panose="05050102010706020507" pitchFamily="18" charset="2"/>
              </a:rPr>
              <a:t>时, </a:t>
            </a:r>
            <a:r>
              <a:rPr lang="zh-CN" altLang="en-US" sz="2800" b="1" dirty="0">
                <a:latin typeface="Times New Roman" panose="02020603050405020304" pitchFamily="18" charset="0"/>
              </a:rPr>
              <a:t>有</a:t>
            </a:r>
            <a:r>
              <a:rPr lang="en-US" altLang="zh-CN" sz="2800" b="1" i="1" dirty="0">
                <a:latin typeface="Times New Roman" panose="02020603050405020304" pitchFamily="18" charset="0"/>
                <a:sym typeface="Symbol" panose="05050102010706020507" pitchFamily="18" charset="2"/>
              </a:rPr>
              <a:t>x</a:t>
            </a:r>
            <a:r>
              <a:rPr lang="en-US" altLang="zh-CN" sz="2800" b="1" i="1" baseline="-25000"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rPr>
              <a:t> &lt;0. </a:t>
            </a:r>
            <a:endParaRPr lang="en-US" altLang="zh-CN" sz="2800" b="1" dirty="0">
              <a:latin typeface="Times New Roman" panose="02020603050405020304" pitchFamily="18" charset="0"/>
            </a:endParaRPr>
          </a:p>
        </p:txBody>
      </p:sp>
      <p:sp>
        <p:nvSpPr>
          <p:cNvPr id="24586" name="Text Box 11"/>
          <p:cNvSpPr txBox="1"/>
          <p:nvPr/>
        </p:nvSpPr>
        <p:spPr>
          <a:xfrm>
            <a:off x="2979738" y="4300538"/>
            <a:ext cx="6567487"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Times New Roman" panose="02020603050405020304" pitchFamily="18" charset="0"/>
              </a:rPr>
              <a:t>取</a:t>
            </a:r>
            <a:r>
              <a:rPr lang="en-US" altLang="zh-CN" sz="2800" b="1" i="1" dirty="0">
                <a:latin typeface="Times New Roman" panose="02020603050405020304" pitchFamily="18" charset="0"/>
                <a:sym typeface="Symbol" panose="05050102010706020507" pitchFamily="18" charset="2"/>
              </a:rPr>
              <a:t>N</a:t>
            </a:r>
            <a:r>
              <a:rPr lang="en-US" altLang="zh-CN" sz="2800" b="1" baseline="-25000" dirty="0">
                <a:latin typeface="Times New Roman" panose="02020603050405020304" pitchFamily="18" charset="0"/>
                <a:sym typeface="Symbol" panose="05050102010706020507" pitchFamily="18" charset="2"/>
              </a:rPr>
              <a:t>2</a:t>
            </a:r>
            <a:r>
              <a:rPr lang="en-US" altLang="zh-CN" sz="2800" b="1" dirty="0">
                <a:latin typeface="Times New Roman" panose="02020603050405020304" pitchFamily="18" charset="0"/>
              </a:rPr>
              <a:t>=max(</a:t>
            </a:r>
            <a:r>
              <a:rPr lang="en-US" altLang="zh-CN" sz="2800" b="1" i="1" dirty="0">
                <a:latin typeface="Times New Roman" panose="02020603050405020304" pitchFamily="18" charset="0"/>
                <a:sym typeface="Symbol" panose="05050102010706020507" pitchFamily="18" charset="2"/>
              </a:rPr>
              <a:t>N</a:t>
            </a:r>
            <a:r>
              <a:rPr lang="en-US" altLang="zh-CN" sz="2800" b="1" baseline="-25000" dirty="0">
                <a:latin typeface="Times New Roman" panose="02020603050405020304" pitchFamily="18" charset="0"/>
                <a:sym typeface="Symbol" panose="05050102010706020507" pitchFamily="18" charset="2"/>
              </a:rPr>
              <a:t>1</a:t>
            </a:r>
            <a:r>
              <a:rPr lang="en-US" altLang="zh-CN" sz="2800" b="1" dirty="0">
                <a:latin typeface="Times New Roman" panose="02020603050405020304" pitchFamily="18" charset="0"/>
              </a:rPr>
              <a:t>, </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则当</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&gt; </a:t>
            </a:r>
            <a:r>
              <a:rPr lang="en-US" altLang="zh-CN" sz="2800" b="1" i="1" dirty="0">
                <a:latin typeface="Times New Roman" panose="02020603050405020304" pitchFamily="18" charset="0"/>
                <a:sym typeface="Symbol" panose="05050102010706020507" pitchFamily="18" charset="2"/>
              </a:rPr>
              <a:t>N</a:t>
            </a:r>
            <a:r>
              <a:rPr lang="en-US" altLang="zh-CN" sz="2800" b="1" baseline="-25000" dirty="0">
                <a:latin typeface="Times New Roman" panose="02020603050405020304" pitchFamily="18" charset="0"/>
                <a:sym typeface="Symbol" panose="05050102010706020507" pitchFamily="18" charset="2"/>
              </a:rPr>
              <a:t>2</a:t>
            </a:r>
            <a:r>
              <a:rPr lang="en-US" altLang="zh-CN" sz="2800" b="1" dirty="0">
                <a:latin typeface="Times New Roman" panose="02020603050405020304" pitchFamily="18" charset="0"/>
                <a:sym typeface="Symbol" panose="05050102010706020507" pitchFamily="18" charset="2"/>
              </a:rPr>
              <a:t>(&gt;</a:t>
            </a:r>
            <a:r>
              <a:rPr lang="en-US" altLang="zh-CN" sz="2800" b="1" i="1"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sym typeface="Symbol" panose="05050102010706020507" pitchFamily="18" charset="2"/>
              </a:rPr>
              <a:t>)</a:t>
            </a:r>
            <a:r>
              <a:rPr lang="zh-CN" altLang="en-US" sz="2800" b="1" dirty="0">
                <a:latin typeface="Times New Roman" panose="02020603050405020304" pitchFamily="18" charset="0"/>
                <a:sym typeface="Symbol" panose="05050102010706020507" pitchFamily="18" charset="2"/>
              </a:rPr>
              <a:t>时,</a:t>
            </a:r>
            <a:endParaRPr lang="en-US" altLang="zh-CN" sz="2800" b="1" dirty="0">
              <a:latin typeface="Times New Roman" panose="02020603050405020304" pitchFamily="18" charset="0"/>
              <a:sym typeface="Symbol" panose="05050102010706020507" pitchFamily="18" charset="2"/>
            </a:endParaRPr>
          </a:p>
        </p:txBody>
      </p:sp>
      <p:sp>
        <p:nvSpPr>
          <p:cNvPr id="24587" name="Text Box 12"/>
          <p:cNvSpPr txBox="1"/>
          <p:nvPr/>
        </p:nvSpPr>
        <p:spPr>
          <a:xfrm>
            <a:off x="2908300" y="5070475"/>
            <a:ext cx="4729163"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latin typeface="Times New Roman" panose="02020603050405020304" pitchFamily="18" charset="0"/>
              </a:rPr>
              <a:t>有</a:t>
            </a:r>
            <a:r>
              <a:rPr lang="en-US" altLang="zh-CN" sz="2800" b="1" i="1" dirty="0">
                <a:latin typeface="Times New Roman" panose="02020603050405020304" pitchFamily="18" charset="0"/>
                <a:sym typeface="Symbol" panose="05050102010706020507" pitchFamily="18" charset="2"/>
              </a:rPr>
              <a:t>x</a:t>
            </a:r>
            <a:r>
              <a:rPr lang="en-US" altLang="zh-CN" sz="2800" b="1" i="1" baseline="-25000" dirty="0">
                <a:latin typeface="Times New Roman" panose="02020603050405020304" pitchFamily="18" charset="0"/>
                <a:sym typeface="Symbol" panose="05050102010706020507" pitchFamily="18" charset="2"/>
              </a:rPr>
              <a:t>n</a:t>
            </a:r>
            <a:r>
              <a:rPr lang="en-US" altLang="zh-CN" sz="2800" b="1" dirty="0">
                <a:latin typeface="Times New Roman" panose="02020603050405020304" pitchFamily="18" charset="0"/>
              </a:rPr>
              <a:t> &lt;0,  </a:t>
            </a:r>
            <a:r>
              <a:rPr lang="zh-CN" altLang="en-US" sz="2800" b="1" dirty="0">
                <a:latin typeface="Times New Roman" panose="02020603050405020304" pitchFamily="18" charset="0"/>
              </a:rPr>
              <a:t>此与条件矛盾</a:t>
            </a: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pic>
        <p:nvPicPr>
          <p:cNvPr id="25612" name="Picture 13" descr="a1">
            <a:hlinkClick r:id="" action="ppaction://hlinkshowjump?jump=previousslide"/>
          </p:cNvPr>
          <p:cNvPicPr>
            <a:picLocks noChangeAspect="1"/>
          </p:cNvPicPr>
          <p:nvPr/>
        </p:nvPicPr>
        <p:blipFill>
          <a:blip r:embed="rId5"/>
          <a:stretch>
            <a:fillRect/>
          </a:stretch>
        </p:blipFill>
        <p:spPr>
          <a:xfrm>
            <a:off x="7947025" y="6454775"/>
            <a:ext cx="847725" cy="330200"/>
          </a:xfrm>
          <a:prstGeom prst="rect">
            <a:avLst/>
          </a:prstGeom>
          <a:noFill/>
          <a:ln w="9525">
            <a:noFill/>
          </a:ln>
        </p:spPr>
      </p:pic>
      <p:pic>
        <p:nvPicPr>
          <p:cNvPr id="25613" name="Picture 14" descr="a2">
            <a:hlinkClick r:id="" action="ppaction://hlinkshowjump?jump=nextslide"/>
          </p:cNvPr>
          <p:cNvPicPr>
            <a:picLocks noChangeAspect="1"/>
          </p:cNvPicPr>
          <p:nvPr/>
        </p:nvPicPr>
        <p:blipFill>
          <a:blip r:embed="rId6"/>
          <a:stretch>
            <a:fillRect/>
          </a:stretch>
        </p:blipFill>
        <p:spPr>
          <a:xfrm>
            <a:off x="8861425" y="6454775"/>
            <a:ext cx="847725" cy="330200"/>
          </a:xfrm>
          <a:prstGeom prst="rect">
            <a:avLst/>
          </a:prstGeom>
          <a:noFill/>
          <a:ln w="9525">
            <a:noFill/>
          </a:ln>
        </p:spPr>
      </p:pic>
      <p:pic>
        <p:nvPicPr>
          <p:cNvPr id="25614" name="Picture 15" descr="a3"/>
          <p:cNvPicPr>
            <a:picLocks noChangeAspect="1"/>
          </p:cNvPicPr>
          <p:nvPr/>
        </p:nvPicPr>
        <p:blipFill>
          <a:blip r:embed="rId7"/>
          <a:stretch>
            <a:fillRect/>
          </a:stretch>
        </p:blipFill>
        <p:spPr>
          <a:xfrm>
            <a:off x="9769475" y="6454775"/>
            <a:ext cx="844550" cy="330200"/>
          </a:xfrm>
          <a:prstGeom prst="rect">
            <a:avLst/>
          </a:prstGeom>
          <a:noFill/>
          <a:ln w="9525">
            <a:noFill/>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wipe(left)">
                                      <p:cBhvr>
                                        <p:cTn id="7" dur="5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wipe(left)">
                                      <p:cBhvr>
                                        <p:cTn id="12" dur="500"/>
                                        <p:tgtEl>
                                          <p:spTgt spid="245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wipe(left)">
                                      <p:cBhvr>
                                        <p:cTn id="17" dur="500"/>
                                        <p:tgtEl>
                                          <p:spTgt spid="245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582"/>
                                        </p:tgtEl>
                                        <p:attrNameLst>
                                          <p:attrName>style.visibility</p:attrName>
                                        </p:attrNameLst>
                                      </p:cBhvr>
                                      <p:to>
                                        <p:strVal val="visible"/>
                                      </p:to>
                                    </p:set>
                                    <p:animEffect transition="in" filter="wipe(left)">
                                      <p:cBhvr>
                                        <p:cTn id="22" dur="500"/>
                                        <p:tgtEl>
                                          <p:spTgt spid="245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583"/>
                                        </p:tgtEl>
                                        <p:attrNameLst>
                                          <p:attrName>style.visibility</p:attrName>
                                        </p:attrNameLst>
                                      </p:cBhvr>
                                      <p:to>
                                        <p:strVal val="visible"/>
                                      </p:to>
                                    </p:set>
                                    <p:animEffect transition="in" filter="wipe(left)">
                                      <p:cBhvr>
                                        <p:cTn id="27" dur="500"/>
                                        <p:tgtEl>
                                          <p:spTgt spid="245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584">
                                            <p:txEl>
                                              <p:charRg st="0" end="12"/>
                                            </p:txEl>
                                          </p:spTgt>
                                        </p:tgtEl>
                                        <p:attrNameLst>
                                          <p:attrName>style.visibility</p:attrName>
                                        </p:attrNameLst>
                                      </p:cBhvr>
                                      <p:to>
                                        <p:strVal val="visible"/>
                                      </p:to>
                                    </p:set>
                                    <p:animEffect transition="in" filter="wipe(left)">
                                      <p:cBhvr>
                                        <p:cTn id="32" dur="500"/>
                                        <p:tgtEl>
                                          <p:spTgt spid="24584">
                                            <p:txEl>
                                              <p:charRg st="0"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585">
                                            <p:txEl>
                                              <p:charRg st="0" end="29"/>
                                            </p:txEl>
                                          </p:spTgt>
                                        </p:tgtEl>
                                        <p:attrNameLst>
                                          <p:attrName>style.visibility</p:attrName>
                                        </p:attrNameLst>
                                      </p:cBhvr>
                                      <p:to>
                                        <p:strVal val="visible"/>
                                      </p:to>
                                    </p:set>
                                    <p:animEffect transition="in" filter="wipe(left)">
                                      <p:cBhvr>
                                        <p:cTn id="37" dur="500"/>
                                        <p:tgtEl>
                                          <p:spTgt spid="24585">
                                            <p:txEl>
                                              <p:charRg st="0" end="2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586">
                                            <p:txEl>
                                              <p:charRg st="0" end="30"/>
                                            </p:txEl>
                                          </p:spTgt>
                                        </p:tgtEl>
                                        <p:attrNameLst>
                                          <p:attrName>style.visibility</p:attrName>
                                        </p:attrNameLst>
                                      </p:cBhvr>
                                      <p:to>
                                        <p:strVal val="visible"/>
                                      </p:to>
                                    </p:set>
                                    <p:animEffect transition="in" filter="wipe(left)">
                                      <p:cBhvr>
                                        <p:cTn id="42" dur="500"/>
                                        <p:tgtEl>
                                          <p:spTgt spid="24586">
                                            <p:txEl>
                                              <p:charRg st="0" end="3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587">
                                            <p:txEl>
                                              <p:charRg st="0" end="17"/>
                                            </p:txEl>
                                          </p:spTgt>
                                        </p:tgtEl>
                                        <p:attrNameLst>
                                          <p:attrName>style.visibility</p:attrName>
                                        </p:attrNameLst>
                                      </p:cBhvr>
                                      <p:to>
                                        <p:strVal val="visible"/>
                                      </p:to>
                                    </p:set>
                                    <p:animEffect transition="in" filter="wipe(left)">
                                      <p:cBhvr>
                                        <p:cTn id="47" dur="500"/>
                                        <p:tgtEl>
                                          <p:spTgt spid="24587">
                                            <p:txEl>
                                              <p:charRg st="0"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P spid="24584" grpId="0" build="p"/>
      <p:bldP spid="24585" grpId="0" build="p"/>
      <p:bldP spid="24586" grpId="0" build="p"/>
      <p:bldP spid="2458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9" descr="a1">
            <a:hlinkClick r:id="" action="ppaction://hlinkshowjump?jump=previousslide"/>
          </p:cNvPr>
          <p:cNvPicPr>
            <a:picLocks noChangeAspect="1"/>
          </p:cNvPicPr>
          <p:nvPr/>
        </p:nvPicPr>
        <p:blipFill>
          <a:blip r:embed="rId1"/>
          <a:stretch>
            <a:fillRect/>
          </a:stretch>
        </p:blipFill>
        <p:spPr>
          <a:xfrm>
            <a:off x="7929563" y="6454775"/>
            <a:ext cx="846137" cy="331788"/>
          </a:xfrm>
          <a:prstGeom prst="rect">
            <a:avLst/>
          </a:prstGeom>
          <a:noFill/>
          <a:ln w="9525">
            <a:noFill/>
          </a:ln>
        </p:spPr>
      </p:pic>
      <p:pic>
        <p:nvPicPr>
          <p:cNvPr id="26627" name="Picture 10" descr="a2">
            <a:hlinkClick r:id="" action="ppaction://hlinkshowjump?jump=nextslide"/>
          </p:cNvPr>
          <p:cNvPicPr>
            <a:picLocks noChangeAspect="1"/>
          </p:cNvPicPr>
          <p:nvPr/>
        </p:nvPicPr>
        <p:blipFill>
          <a:blip r:embed="rId2"/>
          <a:stretch>
            <a:fillRect/>
          </a:stretch>
        </p:blipFill>
        <p:spPr>
          <a:xfrm>
            <a:off x="8843963" y="6454775"/>
            <a:ext cx="846137" cy="331788"/>
          </a:xfrm>
          <a:prstGeom prst="rect">
            <a:avLst/>
          </a:prstGeom>
          <a:noFill/>
          <a:ln w="9525">
            <a:noFill/>
          </a:ln>
        </p:spPr>
      </p:pic>
      <p:pic>
        <p:nvPicPr>
          <p:cNvPr id="26628" name="Picture 11" descr="a3"/>
          <p:cNvPicPr>
            <a:picLocks noChangeAspect="1"/>
          </p:cNvPicPr>
          <p:nvPr/>
        </p:nvPicPr>
        <p:blipFill>
          <a:blip r:embed="rId3"/>
          <a:stretch>
            <a:fillRect/>
          </a:stretch>
        </p:blipFill>
        <p:spPr>
          <a:xfrm>
            <a:off x="9750425" y="6454775"/>
            <a:ext cx="846138" cy="331788"/>
          </a:xfrm>
          <a:prstGeom prst="rect">
            <a:avLst/>
          </a:prstGeom>
          <a:noFill/>
          <a:ln w="9525">
            <a:noFill/>
          </a:ln>
        </p:spPr>
      </p:pic>
      <p:sp>
        <p:nvSpPr>
          <p:cNvPr id="26629" name="Rectangle 83"/>
          <p:cNvSpPr/>
          <p:nvPr/>
        </p:nvSpPr>
        <p:spPr>
          <a:xfrm>
            <a:off x="1537335" y="598805"/>
            <a:ext cx="1174115" cy="521970"/>
          </a:xfrm>
          <a:prstGeom prst="rect">
            <a:avLst/>
          </a:prstGeom>
          <a:noFill/>
          <a:ln w="9525">
            <a:noFill/>
          </a:ln>
        </p:spPr>
        <p:txBody>
          <a:bodyPr wrap="squar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solidFill>
                  <a:srgbClr val="FF0000"/>
                </a:solidFill>
                <a:latin typeface="Times New Roman" panose="02020603050405020304" pitchFamily="18" charset="0"/>
                <a:cs typeface="Times New Roman" panose="02020603050405020304" pitchFamily="18" charset="0"/>
              </a:rPr>
              <a:t>定义</a:t>
            </a:r>
            <a:r>
              <a:rPr lang="en-US" altLang="zh-CN" sz="2800" b="1" dirty="0">
                <a:solidFill>
                  <a:srgbClr val="FF0000"/>
                </a:solidFill>
                <a:latin typeface="Times New Roman" panose="02020603050405020304" pitchFamily="18" charset="0"/>
                <a:cs typeface="Times New Roman" panose="02020603050405020304" pitchFamily="18" charset="0"/>
              </a:rPr>
              <a:t>3</a:t>
            </a:r>
            <a:endParaRPr lang="zh-CN" altLang="en-US" sz="2800" b="1" dirty="0">
              <a:latin typeface="Times New Roman" panose="02020603050405020304" pitchFamily="18" charset="0"/>
              <a:ea typeface="Times New Roman" panose="02020603050405020304" pitchFamily="18" charset="0"/>
            </a:endParaRPr>
          </a:p>
        </p:txBody>
      </p:sp>
      <p:sp>
        <p:nvSpPr>
          <p:cNvPr id="25606" name="Rectangle 84"/>
          <p:cNvSpPr/>
          <p:nvPr/>
        </p:nvSpPr>
        <p:spPr>
          <a:xfrm>
            <a:off x="4656138" y="1321753"/>
            <a:ext cx="5148580"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latin typeface="Times New Roman" panose="02020603050405020304" pitchFamily="18" charset="0"/>
                <a:cs typeface="Times New Roman" panose="02020603050405020304" pitchFamily="18" charset="0"/>
              </a:rPr>
              <a:t>构成一个新的数列，称它为</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cs typeface="Times New Roman" panose="02020603050405020304" pitchFamily="18" charset="0"/>
              </a:rPr>
              <a:t>x</a:t>
            </a:r>
            <a:r>
              <a:rPr lang="en-US" altLang="zh-CN" sz="2800" b="1" i="1" baseline="-25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ea typeface="Times New Roman" panose="02020603050405020304" pitchFamily="18" charset="0"/>
            </a:endParaRPr>
          </a:p>
        </p:txBody>
      </p:sp>
      <p:sp>
        <p:nvSpPr>
          <p:cNvPr id="25607" name="Rectangle 85"/>
          <p:cNvSpPr/>
          <p:nvPr/>
        </p:nvSpPr>
        <p:spPr>
          <a:xfrm>
            <a:off x="2054225" y="2042478"/>
            <a:ext cx="2059305" cy="52197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altLang="en-US" sz="2800" b="1" dirty="0">
                <a:latin typeface="Times New Roman" panose="02020603050405020304" pitchFamily="18" charset="0"/>
                <a:cs typeface="Times New Roman" panose="02020603050405020304" pitchFamily="18" charset="0"/>
              </a:rPr>
              <a:t>的一个子列</a:t>
            </a:r>
            <a:r>
              <a:rPr lang="en-US" altLang="zh-CN" sz="2800" b="1" dirty="0">
                <a:latin typeface="Times New Roman" panose="02020603050405020304" pitchFamily="18" charset="0"/>
                <a:cs typeface="Times New Roman" panose="02020603050405020304" pitchFamily="18" charset="0"/>
              </a:rPr>
              <a:t>.</a:t>
            </a:r>
            <a:endParaRPr lang="en-US" altLang="zh-CN" sz="2800" b="1" dirty="0">
              <a:latin typeface="Times New Roman" panose="02020603050405020304" pitchFamily="18" charset="0"/>
              <a:ea typeface="Times New Roman" panose="02020603050405020304" pitchFamily="18" charset="0"/>
            </a:endParaRPr>
          </a:p>
        </p:txBody>
      </p:sp>
      <p:sp>
        <p:nvSpPr>
          <p:cNvPr id="25608" name="Rectangle 86"/>
          <p:cNvSpPr/>
          <p:nvPr/>
        </p:nvSpPr>
        <p:spPr>
          <a:xfrm>
            <a:off x="2711450" y="587375"/>
            <a:ext cx="684720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在数列</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cs typeface="Times New Roman" panose="02020603050405020304" pitchFamily="18" charset="0"/>
              </a:rPr>
              <a:t>x</a:t>
            </a:r>
            <a:r>
              <a:rPr lang="en-US" altLang="zh-CN" sz="2800" b="1" i="1" baseline="-25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中保持原有的次序自左向右任意</a:t>
            </a:r>
            <a:endParaRPr lang="zh-CN" altLang="en-US" sz="2800" b="1" dirty="0">
              <a:latin typeface="Times New Roman" panose="02020603050405020304" pitchFamily="18" charset="0"/>
              <a:ea typeface="Times New Roman" panose="02020603050405020304" pitchFamily="18" charset="0"/>
            </a:endParaRPr>
          </a:p>
        </p:txBody>
      </p:sp>
      <p:sp>
        <p:nvSpPr>
          <p:cNvPr id="25609" name="Rectangle 87"/>
          <p:cNvSpPr/>
          <p:nvPr/>
        </p:nvSpPr>
        <p:spPr>
          <a:xfrm>
            <a:off x="2054225" y="1320800"/>
            <a:ext cx="3042920"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选取无穷多个项，</a:t>
            </a:r>
            <a:endParaRPr lang="zh-CN" altLang="en-US" sz="2800" b="1" dirty="0">
              <a:latin typeface="Times New Roman" panose="02020603050405020304" pitchFamily="18" charset="0"/>
              <a:ea typeface="Times New Roman" panose="02020603050405020304" pitchFamily="18" charset="0"/>
            </a:endParaRPr>
          </a:p>
        </p:txBody>
      </p:sp>
      <p:graphicFrame>
        <p:nvGraphicFramePr>
          <p:cNvPr id="25610" name="Object 10"/>
          <p:cNvGraphicFramePr>
            <a:graphicFrameLocks noChangeAspect="1"/>
          </p:cNvGraphicFramePr>
          <p:nvPr/>
        </p:nvGraphicFramePr>
        <p:xfrm>
          <a:off x="3289300" y="4057650"/>
          <a:ext cx="2552700" cy="495300"/>
        </p:xfrm>
        <a:graphic>
          <a:graphicData uri="http://schemas.openxmlformats.org/presentationml/2006/ole">
            <mc:AlternateContent xmlns:mc="http://schemas.openxmlformats.org/markup-compatibility/2006">
              <mc:Choice xmlns:v="urn:schemas-microsoft-com:vml" Requires="v">
                <p:oleObj spid="_x0000_s3103" name="" r:id="rId4" imgW="2552700" imgH="495300" progId="Equation.DSMT4">
                  <p:embed/>
                </p:oleObj>
              </mc:Choice>
              <mc:Fallback>
                <p:oleObj name="" r:id="rId4" imgW="2552700" imgH="495300" progId="Equation.DSMT4">
                  <p:embed/>
                  <p:pic>
                    <p:nvPicPr>
                      <p:cNvPr id="0" name="图片 3102"/>
                      <p:cNvPicPr/>
                      <p:nvPr/>
                    </p:nvPicPr>
                    <p:blipFill>
                      <a:blip r:embed="rId5"/>
                      <a:stretch>
                        <a:fillRect/>
                      </a:stretch>
                    </p:blipFill>
                    <p:spPr>
                      <a:xfrm>
                        <a:off x="3289300" y="4057650"/>
                        <a:ext cx="2552700" cy="495300"/>
                      </a:xfrm>
                      <a:prstGeom prst="rect">
                        <a:avLst/>
                      </a:prstGeom>
                      <a:noFill/>
                      <a:ln w="38100">
                        <a:noFill/>
                        <a:miter/>
                      </a:ln>
                    </p:spPr>
                  </p:pic>
                </p:oleObj>
              </mc:Fallback>
            </mc:AlternateContent>
          </a:graphicData>
        </a:graphic>
      </p:graphicFrame>
      <p:sp>
        <p:nvSpPr>
          <p:cNvPr id="25611" name="Text Box 7"/>
          <p:cNvSpPr txBox="1"/>
          <p:nvPr/>
        </p:nvSpPr>
        <p:spPr>
          <a:xfrm>
            <a:off x="2054225" y="3194050"/>
            <a:ext cx="15240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800" b="1" dirty="0">
                <a:solidFill>
                  <a:srgbClr val="FF0000"/>
                </a:solidFill>
                <a:latin typeface="Times New Roman" panose="02020603050405020304" pitchFamily="18" charset="0"/>
                <a:cs typeface="Times New Roman" panose="02020603050405020304" pitchFamily="18" charset="0"/>
              </a:rPr>
              <a:t>例如，</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sp>
        <p:nvSpPr>
          <p:cNvPr id="25612" name="AutoShape 8"/>
          <p:cNvSpPr/>
          <p:nvPr/>
        </p:nvSpPr>
        <p:spPr>
          <a:xfrm>
            <a:off x="4511675" y="3824288"/>
            <a:ext cx="228600" cy="304800"/>
          </a:xfrm>
          <a:prstGeom prst="downArrow">
            <a:avLst>
              <a:gd name="adj1" fmla="val 50000"/>
              <a:gd name="adj2" fmla="val 33327"/>
            </a:avLst>
          </a:prstGeom>
          <a:solidFill>
            <a:schemeClr val="accent1"/>
          </a:solidFill>
          <a:ln w="3175" cap="flat" cmpd="sng">
            <a:solidFill>
              <a:schemeClr val="tx1"/>
            </a:solidFill>
            <a:prstDash val="solid"/>
            <a:miter/>
            <a:headEnd type="none" w="med" len="med"/>
            <a:tailEnd type="none" w="med" len="med"/>
          </a:ln>
        </p:spPr>
        <p:txBody>
          <a:bodyPr vert="eaVert" wrap="none" anchor="ctr" anchorCtr="0"/>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endParaRPr lang="zh-CN" altLang="en-US" sz="1800" b="1" dirty="0">
              <a:latin typeface="Times New Roman" panose="02020603050405020304" pitchFamily="18" charset="0"/>
              <a:ea typeface="Times New Roman" panose="02020603050405020304" pitchFamily="18" charset="0"/>
            </a:endParaRPr>
          </a:p>
        </p:txBody>
      </p:sp>
      <p:graphicFrame>
        <p:nvGraphicFramePr>
          <p:cNvPr id="25616" name="Object 16"/>
          <p:cNvGraphicFramePr>
            <a:graphicFrameLocks noChangeAspect="1"/>
          </p:cNvGraphicFramePr>
          <p:nvPr/>
        </p:nvGraphicFramePr>
        <p:xfrm>
          <a:off x="3287713" y="3265488"/>
          <a:ext cx="3009900" cy="431800"/>
        </p:xfrm>
        <a:graphic>
          <a:graphicData uri="http://schemas.openxmlformats.org/presentationml/2006/ole">
            <mc:AlternateContent xmlns:mc="http://schemas.openxmlformats.org/markup-compatibility/2006">
              <mc:Choice xmlns:v="urn:schemas-microsoft-com:vml" Requires="v">
                <p:oleObj spid="_x0000_s3104" name="" r:id="rId6" imgW="3009900" imgH="431800" progId="Equation.DSMT4">
                  <p:embed/>
                </p:oleObj>
              </mc:Choice>
              <mc:Fallback>
                <p:oleObj name="" r:id="rId6" imgW="3009900" imgH="431800" progId="Equation.DSMT4">
                  <p:embed/>
                  <p:pic>
                    <p:nvPicPr>
                      <p:cNvPr id="0" name="图片 3103"/>
                      <p:cNvPicPr/>
                      <p:nvPr/>
                    </p:nvPicPr>
                    <p:blipFill>
                      <a:blip r:embed="rId7"/>
                      <a:stretch>
                        <a:fillRect/>
                      </a:stretch>
                    </p:blipFill>
                    <p:spPr>
                      <a:xfrm>
                        <a:off x="3287713" y="3265488"/>
                        <a:ext cx="3009900" cy="431800"/>
                      </a:xfrm>
                      <a:prstGeom prst="rect">
                        <a:avLst/>
                      </a:prstGeom>
                      <a:noFill/>
                      <a:ln w="38100">
                        <a:noFill/>
                        <a:miter/>
                      </a:ln>
                    </p:spPr>
                  </p:pic>
                </p:oleObj>
              </mc:Fallback>
            </mc:AlternateContent>
          </a:graphicData>
        </a:graphic>
      </p:graphicFrame>
      <p:sp>
        <p:nvSpPr>
          <p:cNvPr id="25617" name="Rectangle 95"/>
          <p:cNvSpPr/>
          <p:nvPr/>
        </p:nvSpPr>
        <p:spPr>
          <a:xfrm>
            <a:off x="5959475" y="4056063"/>
            <a:ext cx="3449955" cy="52197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latin typeface="Times New Roman" panose="02020603050405020304" pitchFamily="18" charset="0"/>
                <a:cs typeface="Times New Roman" panose="02020603050405020304" pitchFamily="18" charset="0"/>
              </a:rPr>
              <a:t>为</a:t>
            </a:r>
            <a:r>
              <a:rPr lang="en-US" altLang="zh-CN" sz="2800" b="1" dirty="0">
                <a:latin typeface="Times New Roman" panose="02020603050405020304" pitchFamily="18" charset="0"/>
                <a:cs typeface="Times New Roman" panose="02020603050405020304" pitchFamily="18" charset="0"/>
              </a:rPr>
              <a:t>{</a:t>
            </a:r>
            <a:r>
              <a:rPr lang="en-US" altLang="zh-CN" sz="2800" b="1" i="1" dirty="0">
                <a:latin typeface="Times New Roman" panose="02020603050405020304" pitchFamily="18" charset="0"/>
                <a:cs typeface="Times New Roman" panose="02020603050405020304" pitchFamily="18" charset="0"/>
              </a:rPr>
              <a:t>x</a:t>
            </a:r>
            <a:r>
              <a:rPr lang="en-US" altLang="zh-CN" sz="2800" b="1" i="1" baseline="-25000" dirty="0">
                <a:latin typeface="Times New Roman" panose="02020603050405020304" pitchFamily="18" charset="0"/>
                <a:cs typeface="Times New Roman" panose="02020603050405020304" pitchFamily="18" charset="0"/>
              </a:rPr>
              <a:t>n</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的一</a:t>
            </a:r>
            <a:r>
              <a:rPr lang="zh-CN" altLang="en-US" sz="2800" b="1" dirty="0">
                <a:solidFill>
                  <a:srgbClr val="FF0000"/>
                </a:solidFill>
                <a:latin typeface="Times New Roman" panose="02020603050405020304" pitchFamily="18" charset="0"/>
                <a:cs typeface="Times New Roman" panose="02020603050405020304" pitchFamily="18" charset="0"/>
              </a:rPr>
              <a:t>个子数列</a:t>
            </a:r>
            <a:r>
              <a:rPr lang="en-US" altLang="zh-CN" sz="2800" b="1" dirty="0">
                <a:latin typeface="Times New Roman" panose="02020603050405020304" pitchFamily="18" charset="0"/>
                <a:cs typeface="Times New Roman" panose="02020603050405020304" pitchFamily="18" charset="0"/>
              </a:rPr>
              <a:t>.</a:t>
            </a:r>
            <a:endParaRPr lang="zh-CN" altLang="en-US" sz="2800" b="1" dirty="0">
              <a:latin typeface="Times New Roman" panose="02020603050405020304" pitchFamily="18" charset="0"/>
              <a:ea typeface="Times New Roman" panose="02020603050405020304" pitchFamily="18" charset="0"/>
            </a:endParaRPr>
          </a:p>
        </p:txBody>
      </p:sp>
      <p:pic>
        <p:nvPicPr>
          <p:cNvPr id="4" name="图片 3"/>
          <p:cNvPicPr/>
          <p:nvPr/>
        </p:nvPicPr>
        <p:blipFill>
          <a:blip r:embed="rId8"/>
        </p:blipFill>
        <p:spPr>
          <a:xfrm>
            <a:off x="685800" y="4683125"/>
            <a:ext cx="11131550" cy="1218565"/>
          </a:xfrm>
          <a:prstGeom prst="rect">
            <a:avLst/>
          </a:prstGeom>
        </p:spPr>
      </p:pic>
      <p:sp>
        <p:nvSpPr>
          <p:cNvPr id="5" name="文本框 4"/>
          <p:cNvSpPr txBox="1"/>
          <p:nvPr/>
        </p:nvSpPr>
        <p:spPr>
          <a:xfrm>
            <a:off x="3556000" y="3819525"/>
            <a:ext cx="5080000" cy="635000"/>
          </a:xfrm>
          <a:prstGeom prst="rect">
            <a:avLst/>
          </a:prstGeom>
        </p:spPr>
        <p:txBody>
          <a:bodyPr/>
          <a:p>
            <a:endParaRPr sz="1600"/>
          </a:p>
        </p:txBody>
      </p:sp>
      <p:sp>
        <p:nvSpPr>
          <p:cNvPr id="6" name="Rectangle 83"/>
          <p:cNvSpPr/>
          <p:nvPr/>
        </p:nvSpPr>
        <p:spPr>
          <a:xfrm>
            <a:off x="1417955" y="5933123"/>
            <a:ext cx="2832100" cy="521970"/>
          </a:xfrm>
          <a:prstGeom prst="rect">
            <a:avLst/>
          </a:prstGeom>
          <a:noFill/>
          <a:ln w="9525">
            <a:noFill/>
          </a:ln>
        </p:spPr>
        <p:txBody>
          <a:bodyPr wrap="square" anchor="ctr" anchorCtr="0">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zh-CN" sz="2800" b="1" dirty="0">
                <a:solidFill>
                  <a:srgbClr val="FF0000"/>
                </a:solidFill>
                <a:latin typeface="Times New Roman" panose="02020603050405020304" pitchFamily="18" charset="0"/>
                <a:cs typeface="Times New Roman" panose="02020603050405020304" pitchFamily="18" charset="0"/>
              </a:rPr>
              <a:t>证明：（略）</a:t>
            </a:r>
            <a:endParaRPr lang="zh-CN" sz="2800" b="1" dirty="0">
              <a:latin typeface="Times New Roman" panose="02020603050405020304" pitchFamily="18" charset="0"/>
              <a:ea typeface="Times New Roman" panose="02020603050405020304" pitchFamily="18"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608"/>
                                        </p:tgtEl>
                                        <p:attrNameLst>
                                          <p:attrName>style.visibility</p:attrName>
                                        </p:attrNameLst>
                                      </p:cBhvr>
                                      <p:to>
                                        <p:strVal val="visible"/>
                                      </p:to>
                                    </p:set>
                                    <p:animEffect transition="in" filter="wipe(left)">
                                      <p:cBhvr>
                                        <p:cTn id="13" dur="500"/>
                                        <p:tgtEl>
                                          <p:spTgt spid="2560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609"/>
                                        </p:tgtEl>
                                        <p:attrNameLst>
                                          <p:attrName>style.visibility</p:attrName>
                                        </p:attrNameLst>
                                      </p:cBhvr>
                                      <p:to>
                                        <p:strVal val="visible"/>
                                      </p:to>
                                    </p:set>
                                    <p:animEffect transition="in" filter="wipe(left)">
                                      <p:cBhvr>
                                        <p:cTn id="18" dur="500"/>
                                        <p:tgtEl>
                                          <p:spTgt spid="2560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5606"/>
                                        </p:tgtEl>
                                        <p:attrNameLst>
                                          <p:attrName>style.visibility</p:attrName>
                                        </p:attrNameLst>
                                      </p:cBhvr>
                                      <p:to>
                                        <p:strVal val="visible"/>
                                      </p:to>
                                    </p:set>
                                    <p:animEffect transition="in" filter="wipe(left)">
                                      <p:cBhvr>
                                        <p:cTn id="23" dur="500"/>
                                        <p:tgtEl>
                                          <p:spTgt spid="2560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5607"/>
                                        </p:tgtEl>
                                        <p:attrNameLst>
                                          <p:attrName>style.visibility</p:attrName>
                                        </p:attrNameLst>
                                      </p:cBhvr>
                                      <p:to>
                                        <p:strVal val="visible"/>
                                      </p:to>
                                    </p:set>
                                    <p:animEffect transition="in" filter="wipe(left)">
                                      <p:cBhvr>
                                        <p:cTn id="28" dur="500"/>
                                        <p:tgtEl>
                                          <p:spTgt spid="2560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5611"/>
                                        </p:tgtEl>
                                        <p:attrNameLst>
                                          <p:attrName>style.visibility</p:attrName>
                                        </p:attrNameLst>
                                      </p:cBhvr>
                                      <p:to>
                                        <p:strVal val="visible"/>
                                      </p:to>
                                    </p:set>
                                    <p:animEffect transition="in" filter="wipe(left)">
                                      <p:cBhvr>
                                        <p:cTn id="33" dur="500"/>
                                        <p:tgtEl>
                                          <p:spTgt spid="256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616"/>
                                        </p:tgtEl>
                                        <p:attrNameLst>
                                          <p:attrName>style.visibility</p:attrName>
                                        </p:attrNameLst>
                                      </p:cBhvr>
                                      <p:to>
                                        <p:strVal val="visible"/>
                                      </p:to>
                                    </p:set>
                                    <p:animEffect transition="in" filter="wipe(left)">
                                      <p:cBhvr>
                                        <p:cTn id="38" dur="500"/>
                                        <p:tgtEl>
                                          <p:spTgt spid="256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5612"/>
                                        </p:tgtEl>
                                        <p:attrNameLst>
                                          <p:attrName>style.visibility</p:attrName>
                                        </p:attrNameLst>
                                      </p:cBhvr>
                                      <p:to>
                                        <p:strVal val="visible"/>
                                      </p:to>
                                    </p:set>
                                    <p:animEffect transition="in" filter="wipe(up)">
                                      <p:cBhvr>
                                        <p:cTn id="43" dur="500"/>
                                        <p:tgtEl>
                                          <p:spTgt spid="25612"/>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25610"/>
                                        </p:tgtEl>
                                        <p:attrNameLst>
                                          <p:attrName>style.visibility</p:attrName>
                                        </p:attrNameLst>
                                      </p:cBhvr>
                                      <p:to>
                                        <p:strVal val="visible"/>
                                      </p:to>
                                    </p:set>
                                    <p:animEffect transition="in" filter="wipe(left)">
                                      <p:cBhvr>
                                        <p:cTn id="47" dur="500"/>
                                        <p:tgtEl>
                                          <p:spTgt spid="256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5617"/>
                                        </p:tgtEl>
                                        <p:attrNameLst>
                                          <p:attrName>style.visibility</p:attrName>
                                        </p:attrNameLst>
                                      </p:cBhvr>
                                      <p:to>
                                        <p:strVal val="visible"/>
                                      </p:to>
                                    </p:set>
                                    <p:animEffect transition="in" filter="wipe(left)">
                                      <p:cBhvr>
                                        <p:cTn id="52" dur="500"/>
                                        <p:tgtEl>
                                          <p:spTgt spid="2561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p:bldP spid="25609" grpId="0"/>
      <p:bldP spid="25611" grpId="0"/>
      <p:bldP spid="25612" grpId="0" bldLvl="0" animBg="1"/>
      <p:bldP spid="25617" grpId="0"/>
      <p:bldP spid="26629" grpId="0"/>
      <p:bldP spid="26629"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 name="Text Box 2"/>
          <p:cNvSpPr txBox="1"/>
          <p:nvPr/>
        </p:nvSpPr>
        <p:spPr>
          <a:xfrm>
            <a:off x="1213485" y="741680"/>
            <a:ext cx="3886200" cy="701675"/>
          </a:xfrm>
          <a:prstGeom prst="rect">
            <a:avLst/>
          </a:prstGeom>
          <a:noFill/>
          <a:ln w="9525">
            <a:noFill/>
          </a:ln>
        </p:spPr>
        <p:txBody>
          <a:bodyPr anchor="t" anchorCtr="0">
            <a:spAutoFit/>
          </a:bodyPr>
          <a:lstStyle/>
          <a:p>
            <a:pPr>
              <a:spcBef>
                <a:spcPct val="50000"/>
              </a:spcBef>
            </a:pPr>
            <a:r>
              <a:rPr lang="zh-CN" altLang="en-US" sz="4000" b="1" dirty="0">
                <a:solidFill>
                  <a:srgbClr val="FF3300"/>
                </a:solidFill>
                <a:latin typeface="Times New Roman" panose="02020603050405020304" pitchFamily="18" charset="0"/>
                <a:ea typeface="华文新魏" pitchFamily="2" charset="-122"/>
              </a:rPr>
              <a:t>课堂小结：</a:t>
            </a:r>
            <a:endParaRPr lang="zh-CN" altLang="en-US" sz="4000" b="1" dirty="0">
              <a:solidFill>
                <a:srgbClr val="FF3300"/>
              </a:solidFill>
              <a:latin typeface="Times New Roman" panose="02020603050405020304" pitchFamily="18" charset="0"/>
              <a:ea typeface="华文新魏" pitchFamily="2" charset="-122"/>
            </a:endParaRPr>
          </a:p>
        </p:txBody>
      </p:sp>
      <p:sp>
        <p:nvSpPr>
          <p:cNvPr id="3" name="Text Box 3"/>
          <p:cNvSpPr txBox="1"/>
          <p:nvPr/>
        </p:nvSpPr>
        <p:spPr>
          <a:xfrm>
            <a:off x="1229360" y="1681480"/>
            <a:ext cx="7091363" cy="4077335"/>
          </a:xfrm>
          <a:prstGeom prst="rect">
            <a:avLst/>
          </a:prstGeom>
          <a:noFill/>
          <a:ln w="9525">
            <a:noFill/>
          </a:ln>
        </p:spPr>
        <p:txBody>
          <a:bodyPr anchor="t" anchorCtr="0">
            <a:spAutoFit/>
          </a:bodyPr>
          <a:lstStyle/>
          <a:p>
            <a:pPr>
              <a:lnSpc>
                <a:spcPct val="120000"/>
              </a:lnSpc>
            </a:pPr>
            <a:r>
              <a:rPr lang="zh-CN" altLang="en-US" sz="3200" b="1" dirty="0">
                <a:solidFill>
                  <a:srgbClr val="0000CC"/>
                </a:solidFill>
                <a:latin typeface="Times New Roman" panose="02020603050405020304" pitchFamily="18" charset="0"/>
                <a:ea typeface="宋体" panose="02010600030101010101" pitchFamily="2" charset="-122"/>
              </a:rPr>
              <a:t>1.数列极限的概念</a:t>
            </a:r>
            <a:endParaRPr lang="zh-CN" altLang="en-US" sz="3200" b="1" dirty="0">
              <a:solidFill>
                <a:srgbClr val="0000CC"/>
              </a:solidFill>
              <a:latin typeface="Times New Roman" panose="02020603050405020304" pitchFamily="18" charset="0"/>
              <a:ea typeface="宋体" panose="02010600030101010101" pitchFamily="2" charset="-122"/>
            </a:endParaRPr>
          </a:p>
          <a:p>
            <a:pPr>
              <a:lnSpc>
                <a:spcPct val="120000"/>
              </a:lnSpc>
            </a:pPr>
            <a:r>
              <a:rPr lang="zh-CN" altLang="en-US" sz="3200" b="1" dirty="0">
                <a:solidFill>
                  <a:srgbClr val="0000CC"/>
                </a:solidFill>
                <a:latin typeface="Times New Roman" panose="02020603050405020304" pitchFamily="18" charset="0"/>
                <a:ea typeface="宋体" panose="02010600030101010101" pitchFamily="2" charset="-122"/>
              </a:rPr>
              <a:t>2.收敛数列极限的四则运算</a:t>
            </a:r>
            <a:endParaRPr lang="zh-CN" altLang="en-US" sz="3200" b="1" dirty="0">
              <a:solidFill>
                <a:srgbClr val="0000CC"/>
              </a:solidFill>
              <a:latin typeface="Times New Roman" panose="02020603050405020304" pitchFamily="18" charset="0"/>
              <a:ea typeface="宋体" panose="02010600030101010101" pitchFamily="2" charset="-122"/>
            </a:endParaRPr>
          </a:p>
          <a:p>
            <a:pPr>
              <a:lnSpc>
                <a:spcPct val="120000"/>
              </a:lnSpc>
            </a:pPr>
            <a:r>
              <a:rPr lang="zh-CN" altLang="en-US" sz="32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⑴法则只能在极限存在的前提下使用；</a:t>
            </a:r>
            <a:endParaRPr lang="zh-CN" altLang="en-US" sz="2800" b="1" dirty="0">
              <a:latin typeface="Times New Roman" panose="02020603050405020304" pitchFamily="18" charset="0"/>
              <a:ea typeface="宋体" panose="02010600030101010101" pitchFamily="2" charset="-122"/>
            </a:endParaRPr>
          </a:p>
          <a:p>
            <a:pPr>
              <a:lnSpc>
                <a:spcPct val="120000"/>
              </a:lnSpc>
            </a:pPr>
            <a:r>
              <a:rPr lang="zh-CN" altLang="en-US" sz="2800" b="1" dirty="0">
                <a:latin typeface="Times New Roman" panose="02020603050405020304" pitchFamily="18" charset="0"/>
                <a:ea typeface="宋体" panose="02010600030101010101" pitchFamily="2" charset="-122"/>
              </a:rPr>
              <a:t>   ⑵法则只能使用有限次</a:t>
            </a:r>
            <a:r>
              <a:rPr lang="en-US" altLang="zh-CN"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宋体" panose="02010600030101010101" pitchFamily="2" charset="-122"/>
            </a:endParaRPr>
          </a:p>
          <a:p>
            <a:pPr>
              <a:lnSpc>
                <a:spcPct val="120000"/>
              </a:lnSpc>
            </a:pPr>
            <a:r>
              <a:rPr lang="zh-CN" altLang="en-US" sz="3200" b="1" dirty="0">
                <a:solidFill>
                  <a:srgbClr val="0000CC"/>
                </a:solidFill>
                <a:latin typeface="Times New Roman" panose="02020603050405020304" pitchFamily="18" charset="0"/>
                <a:ea typeface="宋体" panose="02010600030101010101" pitchFamily="2" charset="-122"/>
              </a:rPr>
              <a:t>3.数列极限的有关定理</a:t>
            </a:r>
            <a:endParaRPr lang="zh-CN" altLang="en-US" sz="3200" b="1" dirty="0">
              <a:solidFill>
                <a:srgbClr val="0000CC"/>
              </a:solidFill>
              <a:latin typeface="Times New Roman" panose="02020603050405020304" pitchFamily="18" charset="0"/>
              <a:ea typeface="宋体" panose="02010600030101010101" pitchFamily="2" charset="-122"/>
            </a:endParaRPr>
          </a:p>
          <a:p>
            <a:pPr>
              <a:lnSpc>
                <a:spcPct val="120000"/>
              </a:lnSpc>
            </a:pPr>
            <a:r>
              <a:rPr lang="zh-CN" altLang="en-US" sz="3200" b="1" dirty="0">
                <a:latin typeface="Times New Roman" panose="02020603050405020304" pitchFamily="18" charset="0"/>
                <a:ea typeface="宋体" panose="02010600030101010101" pitchFamily="2" charset="-122"/>
              </a:rPr>
              <a:t>   </a:t>
            </a:r>
            <a:r>
              <a:rPr lang="en-US" altLang="zh-CN" sz="2800"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极限存在准则，极限的唯一性；</a:t>
            </a:r>
            <a:endParaRPr lang="zh-CN" altLang="en-US" sz="2800" b="1" dirty="0">
              <a:latin typeface="Times New Roman" panose="02020603050405020304" pitchFamily="18" charset="0"/>
              <a:ea typeface="宋体" panose="02010600030101010101" pitchFamily="2" charset="-122"/>
            </a:endParaRPr>
          </a:p>
          <a:p>
            <a:pPr>
              <a:lnSpc>
                <a:spcPct val="120000"/>
              </a:lnSpc>
            </a:pPr>
            <a:r>
              <a:rPr lang="zh-CN" altLang="en-US" sz="2800" b="1" dirty="0">
                <a:latin typeface="Times New Roman" panose="02020603050405020304" pitchFamily="18" charset="0"/>
                <a:ea typeface="宋体" panose="02010600030101010101" pitchFamily="2" charset="-122"/>
              </a:rPr>
              <a:t>  </a:t>
            </a:r>
            <a:r>
              <a:rPr lang="zh-CN" altLang="en-US" sz="2800" dirty="0">
                <a:latin typeface="Times New Roman" panose="02020603050405020304" pitchFamily="18" charset="0"/>
                <a:ea typeface="宋体" panose="02010600030101010101" pitchFamily="2" charset="-122"/>
              </a:rPr>
              <a:t> </a:t>
            </a:r>
            <a:r>
              <a:rPr lang="en-US" altLang="zh-CN" sz="2800"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收敛数列的有界性</a:t>
            </a:r>
            <a:r>
              <a:rPr lang="en-US" altLang="zh-CN" sz="2800" b="1" dirty="0">
                <a:latin typeface="Times New Roman" panose="02020603050405020304" pitchFamily="18" charset="0"/>
                <a:ea typeface="宋体" panose="02010600030101010101" pitchFamily="2" charset="-122"/>
              </a:rPr>
              <a:t>.</a:t>
            </a:r>
            <a:endParaRPr lang="zh-CN" altLang="en-US" sz="2800" b="1" dirty="0">
              <a:latin typeface="Times New Roman" panose="02020603050405020304" pitchFamily="18" charset="0"/>
              <a:ea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01"/>
          <p:cNvSpPr>
            <a:spLocks noChangeAspect="1"/>
          </p:cNvSpPr>
          <p:nvPr>
            <p:custDataLst>
              <p:tags r:id="rId1"/>
            </p:custDataLst>
          </p:nvPr>
        </p:nvSpPr>
        <p:spPr>
          <a:xfrm rot="248774">
            <a:off x="189051" y="411443"/>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sp>
        <p:nvSpPr>
          <p:cNvPr id="20" name="Rectangle 9"/>
          <p:cNvSpPr/>
          <p:nvPr/>
        </p:nvSpPr>
        <p:spPr>
          <a:xfrm>
            <a:off x="1424940" y="1548132"/>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1" name="Rectangle 10"/>
          <p:cNvSpPr/>
          <p:nvPr/>
        </p:nvSpPr>
        <p:spPr>
          <a:xfrm>
            <a:off x="1424940" y="1967232"/>
            <a:ext cx="9144000" cy="0"/>
          </a:xfrm>
          <a:prstGeom prst="rect">
            <a:avLst/>
          </a:prstGeom>
          <a:noFill/>
          <a:ln w="9525">
            <a:noFill/>
          </a:ln>
        </p:spPr>
        <p:txBody>
          <a:bodyPr wrap="none" anchor="ctr" anchorCtr="0">
            <a:spAutoFit/>
          </a:bodyPr>
          <a:lstStyle/>
          <a:p>
            <a:pPr indent="268605" eaLnBrk="0" hangingPunct="0"/>
            <a:r>
              <a:rPr lang="en-US" altLang="zh-CN" sz="1000" dirty="0">
                <a:solidFill>
                  <a:srgbClr val="000000"/>
                </a:solidFill>
                <a:latin typeface="Times New Roman" panose="02020603050405020304" pitchFamily="18" charset="0"/>
                <a:ea typeface="楷体_GB2312" panose="02010609030101010101" pitchFamily="49" charset="-122"/>
              </a:rPr>
              <a:t> </a:t>
            </a:r>
            <a:endParaRPr lang="en-US" altLang="zh-CN" sz="2800" dirty="0">
              <a:solidFill>
                <a:srgbClr val="000000"/>
              </a:solidFill>
              <a:latin typeface="Times New Roman" panose="02020603050405020304" pitchFamily="18" charset="0"/>
              <a:ea typeface="楷体_GB2312" panose="02010609030101010101" pitchFamily="49" charset="-122"/>
            </a:endParaRPr>
          </a:p>
        </p:txBody>
      </p:sp>
      <p:sp>
        <p:nvSpPr>
          <p:cNvPr id="23" name="Rectangle 16"/>
          <p:cNvSpPr/>
          <p:nvPr/>
        </p:nvSpPr>
        <p:spPr>
          <a:xfrm>
            <a:off x="1424940" y="643257"/>
            <a:ext cx="9144000" cy="0"/>
          </a:xfrm>
          <a:prstGeom prst="rect">
            <a:avLst/>
          </a:prstGeom>
          <a:noFill/>
          <a:ln w="9525">
            <a:noFill/>
          </a:ln>
        </p:spPr>
        <p:txBody>
          <a:bodyPr wrap="none" anchor="ctr" anchorCtr="0">
            <a:spAutoFit/>
          </a:bodyPr>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4" name="Rectangle 19"/>
          <p:cNvSpPr/>
          <p:nvPr/>
        </p:nvSpPr>
        <p:spPr>
          <a:xfrm>
            <a:off x="1424940" y="1595757"/>
            <a:ext cx="9144000" cy="0"/>
          </a:xfrm>
          <a:prstGeom prst="rect">
            <a:avLst/>
          </a:prstGeom>
          <a:noFill/>
          <a:ln w="9525">
            <a:noFill/>
          </a:ln>
        </p:spPr>
        <p:txBody>
          <a:bodyPr wrap="none" anchor="ctr" anchorCtr="0">
            <a:spAutoFit/>
          </a:bodyPr>
          <a:lstStyle/>
          <a:p>
            <a:pPr eaLnBrk="0" hangingPunct="0"/>
            <a:r>
              <a:rPr lang="zh-CN" altLang="zh-CN" sz="800" dirty="0">
                <a:solidFill>
                  <a:srgbClr val="000000"/>
                </a:solidFill>
                <a:latin typeface="Times New Roman" panose="02020603050405020304" pitchFamily="18" charset="0"/>
                <a:ea typeface="楷体_GB2312" panose="02010609030101010101" pitchFamily="49" charset="-122"/>
              </a:rPr>
              <a:t> </a:t>
            </a:r>
            <a:endParaRPr lang="zh-CN" altLang="zh-CN" sz="2800" dirty="0">
              <a:solidFill>
                <a:srgbClr val="000000"/>
              </a:solidFill>
              <a:latin typeface="Times New Roman" panose="02020603050405020304" pitchFamily="18" charset="0"/>
              <a:ea typeface="楷体_GB2312" panose="02010609030101010101" pitchFamily="49" charset="-122"/>
            </a:endParaRPr>
          </a:p>
        </p:txBody>
      </p:sp>
      <p:sp>
        <p:nvSpPr>
          <p:cNvPr id="26" name="AutoShape 29"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7" name="AutoShape 30"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28" name="AutoShape 31" descr="C:\Users\123\AppData\Roaming\Tencent\Users\44394415\QQ\WinTemp\RichOle\T76UV)ZQ8~RF6}LL8J7(0.png"/>
          <p:cNvSpPr>
            <a:spLocks noChangeAspect="1"/>
          </p:cNvSpPr>
          <p:nvPr/>
        </p:nvSpPr>
        <p:spPr>
          <a:xfrm>
            <a:off x="1424940" y="643257"/>
            <a:ext cx="304800" cy="304800"/>
          </a:xfrm>
          <a:prstGeom prst="rect">
            <a:avLst/>
          </a:prstGeom>
          <a:noFill/>
          <a:ln w="9525">
            <a:noFill/>
          </a:ln>
        </p:spPr>
        <p:txBody>
          <a:bodyPr anchor="t" anchorCtr="0"/>
          <a:lstStyle/>
          <a:p>
            <a:endParaRPr lang="zh-CN" altLang="en-US" sz="2800" dirty="0">
              <a:solidFill>
                <a:srgbClr val="000000"/>
              </a:solidFill>
              <a:latin typeface="Times New Roman" panose="02020603050405020304" pitchFamily="18" charset="0"/>
              <a:ea typeface="楷体_GB2312" panose="02010609030101010101" pitchFamily="49" charset="-122"/>
            </a:endParaRPr>
          </a:p>
        </p:txBody>
      </p:sp>
      <p:sp>
        <p:nvSpPr>
          <p:cNvPr id="4" name="Text Box 4"/>
          <p:cNvSpPr txBox="1"/>
          <p:nvPr/>
        </p:nvSpPr>
        <p:spPr>
          <a:xfrm>
            <a:off x="2016760" y="4159569"/>
            <a:ext cx="5080000" cy="274638"/>
          </a:xfrm>
          <a:prstGeom prst="rect">
            <a:avLst/>
          </a:prstGeom>
          <a:noFill/>
          <a:ln w="9525">
            <a:noFill/>
          </a:ln>
        </p:spPr>
        <p:txBody>
          <a:bodyPr anchor="t" anchorCtr="0">
            <a:spAutoFit/>
          </a:bodyPr>
          <a:lstStyle/>
          <a:p>
            <a:pPr indent="276225"/>
            <a:r>
              <a:rPr lang="zh-CN" altLang="en-US" sz="1200" b="1" dirty="0">
                <a:latin typeface="Times New Roman" panose="02020603050405020304" pitchFamily="18" charset="0"/>
                <a:ea typeface="宋体" panose="02010600030101010101" pitchFamily="2" charset="-122"/>
                <a:sym typeface="Times New Roman" panose="02020603050405020304" pitchFamily="18" charset="0"/>
              </a:rPr>
              <a:t>，</a:t>
            </a:r>
            <a:endParaRPr lang="zh-CN" altLang="en-US" dirty="0">
              <a:latin typeface="Arial" panose="020B0604020202020204" pitchFamily="34" charset="0"/>
              <a:ea typeface="宋体" panose="02010600030101010101" pitchFamily="2" charset="-122"/>
            </a:endParaRPr>
          </a:p>
        </p:txBody>
      </p:sp>
      <p:graphicFrame>
        <p:nvGraphicFramePr>
          <p:cNvPr id="5" name="Object 5"/>
          <p:cNvGraphicFramePr>
            <a:graphicFrameLocks noChangeAspect="1"/>
          </p:cNvGraphicFramePr>
          <p:nvPr/>
        </p:nvGraphicFramePr>
        <p:xfrm>
          <a:off x="1024573" y="4850132"/>
          <a:ext cx="5500687" cy="831850"/>
        </p:xfrm>
        <a:graphic>
          <a:graphicData uri="http://schemas.openxmlformats.org/presentationml/2006/ole">
            <mc:AlternateContent xmlns:mc="http://schemas.openxmlformats.org/markup-compatibility/2006">
              <mc:Choice xmlns:v="urn:schemas-microsoft-com:vml" Requires="v">
                <p:oleObj spid="_x0000_s3" name="" r:id="rId2" imgW="2590800" imgH="393700" progId="Equation.3">
                  <p:embed/>
                </p:oleObj>
              </mc:Choice>
              <mc:Fallback>
                <p:oleObj name="" r:id="rId2" imgW="2590800" imgH="393700" progId="Equation.3">
                  <p:embed/>
                  <p:pic>
                    <p:nvPicPr>
                      <p:cNvPr id="0" name="Object 5"/>
                      <p:cNvPicPr/>
                      <p:nvPr/>
                    </p:nvPicPr>
                    <p:blipFill>
                      <a:blip r:embed="rId3"/>
                      <a:stretch>
                        <a:fillRect/>
                      </a:stretch>
                    </p:blipFill>
                    <p:spPr>
                      <a:xfrm>
                        <a:off x="1024573" y="4850132"/>
                        <a:ext cx="5500687" cy="831850"/>
                      </a:xfrm>
                      <a:prstGeom prst="rect">
                        <a:avLst/>
                      </a:prstGeom>
                      <a:noFill/>
                      <a:ln w="38100">
                        <a:noFill/>
                        <a:miter/>
                      </a:ln>
                    </p:spPr>
                  </p:pic>
                </p:oleObj>
              </mc:Fallback>
            </mc:AlternateContent>
          </a:graphicData>
        </a:graphic>
      </p:graphicFrame>
      <p:graphicFrame>
        <p:nvGraphicFramePr>
          <p:cNvPr id="6" name="Object 6"/>
          <p:cNvGraphicFramePr>
            <a:graphicFrameLocks noChangeAspect="1"/>
          </p:cNvGraphicFramePr>
          <p:nvPr/>
        </p:nvGraphicFramePr>
        <p:xfrm>
          <a:off x="1127760" y="5740719"/>
          <a:ext cx="3576638" cy="930275"/>
        </p:xfrm>
        <a:graphic>
          <a:graphicData uri="http://schemas.openxmlformats.org/presentationml/2006/ole">
            <mc:AlternateContent xmlns:mc="http://schemas.openxmlformats.org/markup-compatibility/2006">
              <mc:Choice xmlns:v="urn:schemas-microsoft-com:vml" Requires="v">
                <p:oleObj spid="_x0000_s7" name="" r:id="rId4" imgW="1612900" imgH="419100" progId="Equation.3">
                  <p:embed/>
                </p:oleObj>
              </mc:Choice>
              <mc:Fallback>
                <p:oleObj name="" r:id="rId4" imgW="1612900" imgH="419100" progId="Equation.3">
                  <p:embed/>
                  <p:pic>
                    <p:nvPicPr>
                      <p:cNvPr id="0" name="Object 6"/>
                      <p:cNvPicPr/>
                      <p:nvPr/>
                    </p:nvPicPr>
                    <p:blipFill>
                      <a:blip r:embed="rId5"/>
                      <a:stretch>
                        <a:fillRect/>
                      </a:stretch>
                    </p:blipFill>
                    <p:spPr>
                      <a:xfrm>
                        <a:off x="1127760" y="5740719"/>
                        <a:ext cx="3576638" cy="930275"/>
                      </a:xfrm>
                      <a:prstGeom prst="rect">
                        <a:avLst/>
                      </a:prstGeom>
                      <a:noFill/>
                      <a:ln w="38100">
                        <a:noFill/>
                        <a:miter/>
                      </a:ln>
                    </p:spPr>
                  </p:pic>
                </p:oleObj>
              </mc:Fallback>
            </mc:AlternateContent>
          </a:graphicData>
        </a:graphic>
      </p:graphicFrame>
      <p:sp>
        <p:nvSpPr>
          <p:cNvPr id="8" name="Text Box 7"/>
          <p:cNvSpPr txBox="1"/>
          <p:nvPr/>
        </p:nvSpPr>
        <p:spPr>
          <a:xfrm>
            <a:off x="7382510" y="5037457"/>
            <a:ext cx="685800" cy="823912"/>
          </a:xfrm>
          <a:prstGeom prst="rect">
            <a:avLst/>
          </a:prstGeom>
          <a:noFill/>
          <a:ln w="9525">
            <a:noFill/>
          </a:ln>
        </p:spPr>
        <p:txBody>
          <a:bodyPr anchor="t" anchorCtr="0">
            <a:spAutoFit/>
          </a:bodyPr>
          <a:lstStyle/>
          <a:p>
            <a:pPr>
              <a:spcBef>
                <a:spcPct val="50000"/>
              </a:spcBef>
            </a:pPr>
            <a:r>
              <a:rPr lang="zh-CN" altLang="zh-CN" sz="4800" b="1" dirty="0">
                <a:solidFill>
                  <a:srgbClr val="FF3300"/>
                </a:solidFill>
                <a:latin typeface="Times New Roman" panose="02020603050405020304" pitchFamily="18" charset="0"/>
                <a:ea typeface="楷体_GB2312" panose="02010609030101010101" pitchFamily="49" charset="-122"/>
              </a:rPr>
              <a:t>1</a:t>
            </a:r>
            <a:endParaRPr lang="zh-CN" altLang="zh-CN" sz="4800" b="1" dirty="0">
              <a:solidFill>
                <a:srgbClr val="FF3300"/>
              </a:solidFill>
              <a:latin typeface="Times New Roman" panose="02020603050405020304" pitchFamily="18" charset="0"/>
              <a:ea typeface="楷体_GB2312" panose="02010609030101010101" pitchFamily="49" charset="-122"/>
            </a:endParaRPr>
          </a:p>
        </p:txBody>
      </p:sp>
      <p:sp>
        <p:nvSpPr>
          <p:cNvPr id="9" name="Text Box 8"/>
          <p:cNvSpPr txBox="1"/>
          <p:nvPr/>
        </p:nvSpPr>
        <p:spPr>
          <a:xfrm>
            <a:off x="5160010" y="5861369"/>
            <a:ext cx="685800" cy="822325"/>
          </a:xfrm>
          <a:prstGeom prst="rect">
            <a:avLst/>
          </a:prstGeom>
          <a:noFill/>
          <a:ln w="9525">
            <a:noFill/>
          </a:ln>
        </p:spPr>
        <p:txBody>
          <a:bodyPr anchor="t" anchorCtr="0">
            <a:spAutoFit/>
          </a:bodyPr>
          <a:lstStyle/>
          <a:p>
            <a:pPr>
              <a:spcBef>
                <a:spcPct val="50000"/>
              </a:spcBef>
            </a:pPr>
            <a:r>
              <a:rPr lang="zh-CN" altLang="zh-CN" sz="4800" b="1" dirty="0">
                <a:solidFill>
                  <a:srgbClr val="FF3300"/>
                </a:solidFill>
                <a:latin typeface="Times New Roman" panose="02020603050405020304" pitchFamily="18" charset="0"/>
                <a:ea typeface="楷体_GB2312" panose="02010609030101010101" pitchFamily="49" charset="-122"/>
              </a:rPr>
              <a:t>0</a:t>
            </a:r>
            <a:endParaRPr lang="zh-CN" altLang="zh-CN" sz="4800" b="1" dirty="0">
              <a:solidFill>
                <a:srgbClr val="FF3300"/>
              </a:solidFill>
              <a:latin typeface="Times New Roman" panose="02020603050405020304" pitchFamily="18" charset="0"/>
              <a:ea typeface="楷体_GB2312" panose="02010609030101010101" pitchFamily="49" charset="-122"/>
            </a:endParaRPr>
          </a:p>
        </p:txBody>
      </p:sp>
      <p:sp>
        <p:nvSpPr>
          <p:cNvPr id="10" name="Text Box 9"/>
          <p:cNvSpPr txBox="1"/>
          <p:nvPr/>
        </p:nvSpPr>
        <p:spPr>
          <a:xfrm>
            <a:off x="1018540" y="666664"/>
            <a:ext cx="1993900" cy="617537"/>
          </a:xfrm>
          <a:prstGeom prst="rect">
            <a:avLst/>
          </a:prstGeom>
          <a:noFill/>
          <a:ln w="38100" cap="flat" cmpd="sng">
            <a:solidFill>
              <a:schemeClr val="accent2"/>
            </a:solidFill>
            <a:prstDash val="solid"/>
            <a:miter/>
            <a:headEnd type="none" w="med" len="med"/>
            <a:tailEnd type="none" w="med" len="med"/>
          </a:ln>
        </p:spPr>
        <p:txBody>
          <a:bodyPr anchor="t" anchorCtr="0">
            <a:spAutoFit/>
          </a:bodyPr>
          <a:lstStyle/>
          <a:p>
            <a:pPr algn="ctr"/>
            <a:r>
              <a:rPr lang="zh-CN" altLang="en-US" sz="3200" b="1" dirty="0">
                <a:latin typeface="Arial" panose="020B0604020202020204" pitchFamily="34" charset="0"/>
                <a:ea typeface="宋体" panose="02010600030101010101" pitchFamily="2" charset="-122"/>
              </a:rPr>
              <a:t>课堂练习</a:t>
            </a:r>
            <a:endParaRPr lang="zh-CN" altLang="en-US" sz="3200" b="1" dirty="0">
              <a:latin typeface="Arial" panose="020B0604020202020204" pitchFamily="34" charset="0"/>
              <a:ea typeface="宋体" panose="02010600030101010101" pitchFamily="2" charset="-122"/>
            </a:endParaRPr>
          </a:p>
        </p:txBody>
      </p:sp>
      <p:grpSp>
        <p:nvGrpSpPr>
          <p:cNvPr id="11" name="Group 10"/>
          <p:cNvGrpSpPr/>
          <p:nvPr/>
        </p:nvGrpSpPr>
        <p:grpSpPr>
          <a:xfrm>
            <a:off x="1018223" y="1994219"/>
            <a:ext cx="7024687" cy="908050"/>
            <a:chOff x="0" y="0"/>
            <a:chExt cx="4656" cy="686"/>
          </a:xfrm>
        </p:grpSpPr>
        <p:graphicFrame>
          <p:nvGraphicFramePr>
            <p:cNvPr id="12" name="Object 11"/>
            <p:cNvGraphicFramePr>
              <a:graphicFrameLocks noChangeAspect="1"/>
            </p:cNvGraphicFramePr>
            <p:nvPr/>
          </p:nvGraphicFramePr>
          <p:xfrm>
            <a:off x="0" y="0"/>
            <a:ext cx="3760" cy="686"/>
          </p:xfrm>
          <a:graphic>
            <a:graphicData uri="http://schemas.openxmlformats.org/presentationml/2006/ole">
              <mc:AlternateContent xmlns:mc="http://schemas.openxmlformats.org/markup-compatibility/2006">
                <mc:Choice xmlns:v="urn:schemas-microsoft-com:vml" Requires="v">
                  <p:oleObj spid="_x0000_s13" name="" r:id="rId6" imgW="2145665" imgH="393700" progId="Equation.DSMT4">
                    <p:embed/>
                  </p:oleObj>
                </mc:Choice>
                <mc:Fallback>
                  <p:oleObj name="" r:id="rId6" imgW="2145665" imgH="393700" progId="Equation.DSMT4">
                    <p:embed/>
                    <p:pic>
                      <p:nvPicPr>
                        <p:cNvPr id="0" name="Object 11"/>
                        <p:cNvPicPr/>
                        <p:nvPr/>
                      </p:nvPicPr>
                      <p:blipFill>
                        <a:blip r:embed="rId7"/>
                        <a:stretch>
                          <a:fillRect/>
                        </a:stretch>
                      </p:blipFill>
                      <p:spPr>
                        <a:xfrm>
                          <a:off x="0" y="0"/>
                          <a:ext cx="3760" cy="686"/>
                        </a:xfrm>
                        <a:prstGeom prst="rect">
                          <a:avLst/>
                        </a:prstGeom>
                        <a:noFill/>
                        <a:ln w="38100">
                          <a:noFill/>
                          <a:miter/>
                        </a:ln>
                      </p:spPr>
                    </p:pic>
                  </p:oleObj>
                </mc:Fallback>
              </mc:AlternateContent>
            </a:graphicData>
          </a:graphic>
        </p:graphicFrame>
        <p:sp>
          <p:nvSpPr>
            <p:cNvPr id="14" name="Line 12"/>
            <p:cNvSpPr/>
            <p:nvPr/>
          </p:nvSpPr>
          <p:spPr>
            <a:xfrm>
              <a:off x="3840" y="528"/>
              <a:ext cx="816" cy="0"/>
            </a:xfrm>
            <a:prstGeom prst="line">
              <a:avLst/>
            </a:prstGeom>
            <a:ln w="9525" cap="flat" cmpd="sng">
              <a:solidFill>
                <a:schemeClr val="tx1"/>
              </a:solidFill>
              <a:prstDash val="solid"/>
              <a:miter/>
              <a:headEnd type="none" w="med" len="med"/>
              <a:tailEnd type="none" w="med" len="med"/>
            </a:ln>
          </p:spPr>
        </p:sp>
      </p:grpSp>
      <p:grpSp>
        <p:nvGrpSpPr>
          <p:cNvPr id="15" name="Group 13"/>
          <p:cNvGrpSpPr/>
          <p:nvPr/>
        </p:nvGrpSpPr>
        <p:grpSpPr>
          <a:xfrm>
            <a:off x="1069023" y="2902269"/>
            <a:ext cx="6985000" cy="914400"/>
            <a:chOff x="0" y="0"/>
            <a:chExt cx="5313" cy="686"/>
          </a:xfrm>
        </p:grpSpPr>
        <p:graphicFrame>
          <p:nvGraphicFramePr>
            <p:cNvPr id="16" name="Object 14"/>
            <p:cNvGraphicFramePr>
              <a:graphicFrameLocks noChangeAspect="1"/>
            </p:cNvGraphicFramePr>
            <p:nvPr/>
          </p:nvGraphicFramePr>
          <p:xfrm>
            <a:off x="0" y="0"/>
            <a:ext cx="4401" cy="686"/>
          </p:xfrm>
          <a:graphic>
            <a:graphicData uri="http://schemas.openxmlformats.org/presentationml/2006/ole">
              <mc:AlternateContent xmlns:mc="http://schemas.openxmlformats.org/markup-compatibility/2006">
                <mc:Choice xmlns:v="urn:schemas-microsoft-com:vml" Requires="v">
                  <p:oleObj spid="_x0000_s18" name="" r:id="rId8" imgW="2526030" imgH="393700" progId="Equation.DSMT4">
                    <p:embed/>
                  </p:oleObj>
                </mc:Choice>
                <mc:Fallback>
                  <p:oleObj name="" r:id="rId8" imgW="2526030" imgH="393700" progId="Equation.DSMT4">
                    <p:embed/>
                    <p:pic>
                      <p:nvPicPr>
                        <p:cNvPr id="0" name="Object 14"/>
                        <p:cNvPicPr/>
                        <p:nvPr/>
                      </p:nvPicPr>
                      <p:blipFill>
                        <a:blip r:embed="rId9"/>
                        <a:stretch>
                          <a:fillRect/>
                        </a:stretch>
                      </p:blipFill>
                      <p:spPr>
                        <a:xfrm>
                          <a:off x="0" y="0"/>
                          <a:ext cx="4401" cy="686"/>
                        </a:xfrm>
                        <a:prstGeom prst="rect">
                          <a:avLst/>
                        </a:prstGeom>
                        <a:noFill/>
                        <a:ln w="38100">
                          <a:noFill/>
                          <a:miter/>
                        </a:ln>
                      </p:spPr>
                    </p:pic>
                  </p:oleObj>
                </mc:Fallback>
              </mc:AlternateContent>
            </a:graphicData>
          </a:graphic>
        </p:graphicFrame>
        <p:sp>
          <p:nvSpPr>
            <p:cNvPr id="19" name="Line 15"/>
            <p:cNvSpPr/>
            <p:nvPr/>
          </p:nvSpPr>
          <p:spPr>
            <a:xfrm>
              <a:off x="4497" y="590"/>
              <a:ext cx="816" cy="0"/>
            </a:xfrm>
            <a:prstGeom prst="line">
              <a:avLst/>
            </a:prstGeom>
            <a:ln w="9525" cap="flat" cmpd="sng">
              <a:solidFill>
                <a:schemeClr val="tx1"/>
              </a:solidFill>
              <a:prstDash val="solid"/>
              <a:miter/>
              <a:headEnd type="none" w="med" len="med"/>
              <a:tailEnd type="none" w="med" len="med"/>
            </a:ln>
          </p:spPr>
        </p:sp>
      </p:grpSp>
      <p:grpSp>
        <p:nvGrpSpPr>
          <p:cNvPr id="22" name="Group 16"/>
          <p:cNvGrpSpPr/>
          <p:nvPr/>
        </p:nvGrpSpPr>
        <p:grpSpPr>
          <a:xfrm>
            <a:off x="1038860" y="3889694"/>
            <a:ext cx="7127875" cy="879475"/>
            <a:chOff x="0" y="0"/>
            <a:chExt cx="11224" cy="1384"/>
          </a:xfrm>
        </p:grpSpPr>
        <p:sp>
          <p:nvSpPr>
            <p:cNvPr id="25" name="Text Box 17"/>
            <p:cNvSpPr txBox="1"/>
            <p:nvPr/>
          </p:nvSpPr>
          <p:spPr>
            <a:xfrm>
              <a:off x="0" y="378"/>
              <a:ext cx="11225" cy="720"/>
            </a:xfrm>
            <a:prstGeom prst="rect">
              <a:avLst/>
            </a:prstGeom>
            <a:noFill/>
            <a:ln w="9525">
              <a:noFill/>
            </a:ln>
          </p:spPr>
          <p:txBody>
            <a:bodyPr anchor="t" anchorCtr="0">
              <a:spAutoFit/>
            </a:bodyPr>
            <a:lstStyle/>
            <a:p>
              <a:pPr>
                <a:spcBef>
                  <a:spcPct val="50000"/>
                </a:spcBef>
              </a:pPr>
              <a:r>
                <a:rPr lang="zh-CN" altLang="en-US" sz="2400" b="1" dirty="0">
                  <a:latin typeface="Times New Roman" panose="02020603050405020304" pitchFamily="18" charset="0"/>
                  <a:ea typeface="楷体_GB2312" panose="02010609030101010101" pitchFamily="49" charset="-122"/>
                </a:rPr>
                <a:t>3.已知数列       中，                      则</a:t>
              </a:r>
              <a:endParaRPr lang="zh-CN" altLang="en-US" sz="2400" b="1" dirty="0">
                <a:latin typeface="Times New Roman" panose="02020603050405020304" pitchFamily="18" charset="0"/>
                <a:ea typeface="楷体_GB2312" panose="02010609030101010101" pitchFamily="49" charset="-122"/>
              </a:endParaRPr>
            </a:p>
          </p:txBody>
        </p:sp>
        <p:graphicFrame>
          <p:nvGraphicFramePr>
            <p:cNvPr id="29" name="Object 18"/>
            <p:cNvGraphicFramePr>
              <a:graphicFrameLocks noChangeAspect="1"/>
            </p:cNvGraphicFramePr>
            <p:nvPr/>
          </p:nvGraphicFramePr>
          <p:xfrm>
            <a:off x="2320" y="334"/>
            <a:ext cx="1122" cy="935"/>
          </p:xfrm>
          <a:graphic>
            <a:graphicData uri="http://schemas.openxmlformats.org/presentationml/2006/ole">
              <mc:AlternateContent xmlns:mc="http://schemas.openxmlformats.org/markup-compatibility/2006">
                <mc:Choice xmlns:v="urn:schemas-microsoft-com:vml" Requires="v">
                  <p:oleObj spid="_x0000_s30" name="" r:id="rId10" imgW="306070" imgH="255270" progId="Equation.DSMT4">
                    <p:embed/>
                  </p:oleObj>
                </mc:Choice>
                <mc:Fallback>
                  <p:oleObj name="" r:id="rId10" imgW="306070" imgH="255270" progId="Equation.DSMT4">
                    <p:embed/>
                    <p:pic>
                      <p:nvPicPr>
                        <p:cNvPr id="0" name="Object 18"/>
                        <p:cNvPicPr/>
                        <p:nvPr/>
                      </p:nvPicPr>
                      <p:blipFill>
                        <a:blip r:embed="rId11"/>
                        <a:stretch>
                          <a:fillRect/>
                        </a:stretch>
                      </p:blipFill>
                      <p:spPr>
                        <a:xfrm>
                          <a:off x="2320" y="334"/>
                          <a:ext cx="1122" cy="935"/>
                        </a:xfrm>
                        <a:prstGeom prst="rect">
                          <a:avLst/>
                        </a:prstGeom>
                        <a:noFill/>
                        <a:ln w="38100">
                          <a:noFill/>
                          <a:miter/>
                        </a:ln>
                      </p:spPr>
                    </p:pic>
                  </p:oleObj>
                </mc:Fallback>
              </mc:AlternateContent>
            </a:graphicData>
          </a:graphic>
        </p:graphicFrame>
        <p:graphicFrame>
          <p:nvGraphicFramePr>
            <p:cNvPr id="31" name="Object 19"/>
            <p:cNvGraphicFramePr>
              <a:graphicFrameLocks noChangeAspect="1"/>
            </p:cNvGraphicFramePr>
            <p:nvPr/>
          </p:nvGraphicFramePr>
          <p:xfrm>
            <a:off x="4117" y="0"/>
            <a:ext cx="2767" cy="1384"/>
          </p:xfrm>
          <a:graphic>
            <a:graphicData uri="http://schemas.openxmlformats.org/presentationml/2006/ole">
              <mc:AlternateContent xmlns:mc="http://schemas.openxmlformats.org/markup-compatibility/2006">
                <mc:Choice xmlns:v="urn:schemas-microsoft-com:vml" Requires="v">
                  <p:oleObj spid="_x0000_s32" name="" r:id="rId12" imgW="840105" imgH="420370" progId="Equation.DSMT4">
                    <p:embed/>
                  </p:oleObj>
                </mc:Choice>
                <mc:Fallback>
                  <p:oleObj name="" r:id="rId12" imgW="840105" imgH="420370" progId="Equation.DSMT4">
                    <p:embed/>
                    <p:pic>
                      <p:nvPicPr>
                        <p:cNvPr id="0" name="Object 19"/>
                        <p:cNvPicPr/>
                        <p:nvPr/>
                      </p:nvPicPr>
                      <p:blipFill>
                        <a:blip r:embed="rId13"/>
                        <a:stretch>
                          <a:fillRect/>
                        </a:stretch>
                      </p:blipFill>
                      <p:spPr>
                        <a:xfrm>
                          <a:off x="4117" y="0"/>
                          <a:ext cx="2767" cy="1384"/>
                        </a:xfrm>
                        <a:prstGeom prst="rect">
                          <a:avLst/>
                        </a:prstGeom>
                        <a:noFill/>
                        <a:ln w="38100">
                          <a:noFill/>
                          <a:miter/>
                        </a:ln>
                      </p:spPr>
                    </p:pic>
                  </p:oleObj>
                </mc:Fallback>
              </mc:AlternateContent>
            </a:graphicData>
          </a:graphic>
        </p:graphicFrame>
        <p:graphicFrame>
          <p:nvGraphicFramePr>
            <p:cNvPr id="33" name="Object 20"/>
            <p:cNvGraphicFramePr>
              <a:graphicFrameLocks noChangeAspect="1"/>
            </p:cNvGraphicFramePr>
            <p:nvPr/>
          </p:nvGraphicFramePr>
          <p:xfrm>
            <a:off x="7392" y="309"/>
            <a:ext cx="1965" cy="1029"/>
          </p:xfrm>
          <a:graphic>
            <a:graphicData uri="http://schemas.openxmlformats.org/presentationml/2006/ole">
              <mc:AlternateContent xmlns:mc="http://schemas.openxmlformats.org/markup-compatibility/2006">
                <mc:Choice xmlns:v="urn:schemas-microsoft-com:vml" Requires="v">
                  <p:oleObj spid="_x0000_s34" name="" r:id="rId14" imgW="534670" imgH="280035" progId="Equation.DSMT4">
                    <p:embed/>
                  </p:oleObj>
                </mc:Choice>
                <mc:Fallback>
                  <p:oleObj name="" r:id="rId14" imgW="534670" imgH="280035" progId="Equation.DSMT4">
                    <p:embed/>
                    <p:pic>
                      <p:nvPicPr>
                        <p:cNvPr id="0" name="Object 20"/>
                        <p:cNvPicPr/>
                        <p:nvPr/>
                      </p:nvPicPr>
                      <p:blipFill>
                        <a:blip r:embed="rId15"/>
                        <a:stretch>
                          <a:fillRect/>
                        </a:stretch>
                      </p:blipFill>
                      <p:spPr>
                        <a:xfrm>
                          <a:off x="7392" y="309"/>
                          <a:ext cx="1965" cy="1029"/>
                        </a:xfrm>
                        <a:prstGeom prst="rect">
                          <a:avLst/>
                        </a:prstGeom>
                        <a:noFill/>
                        <a:ln w="38100">
                          <a:noFill/>
                          <a:miter/>
                        </a:ln>
                      </p:spPr>
                    </p:pic>
                  </p:oleObj>
                </mc:Fallback>
              </mc:AlternateContent>
            </a:graphicData>
          </a:graphic>
        </p:graphicFrame>
      </p:grpSp>
      <p:graphicFrame>
        <p:nvGraphicFramePr>
          <p:cNvPr id="35" name="Object 21"/>
          <p:cNvGraphicFramePr>
            <a:graphicFrameLocks noChangeAspect="1"/>
          </p:cNvGraphicFramePr>
          <p:nvPr/>
        </p:nvGraphicFramePr>
        <p:xfrm>
          <a:off x="6853873" y="1476694"/>
          <a:ext cx="471487" cy="1219200"/>
        </p:xfrm>
        <a:graphic>
          <a:graphicData uri="http://schemas.openxmlformats.org/presentationml/2006/ole">
            <mc:AlternateContent xmlns:mc="http://schemas.openxmlformats.org/markup-compatibility/2006">
              <mc:Choice xmlns:v="urn:schemas-microsoft-com:vml" Requires="v">
                <p:oleObj spid="_x0000_s36" name="" r:id="rId16" imgW="241300" imgH="660400" progId="Equation.DSMT4">
                  <p:embed/>
                </p:oleObj>
              </mc:Choice>
              <mc:Fallback>
                <p:oleObj name="" r:id="rId16" imgW="241300" imgH="660400" progId="Equation.DSMT4">
                  <p:embed/>
                  <p:pic>
                    <p:nvPicPr>
                      <p:cNvPr id="0" name="Object 21"/>
                      <p:cNvPicPr/>
                      <p:nvPr/>
                    </p:nvPicPr>
                    <p:blipFill>
                      <a:blip r:embed="rId17">
                        <a:clrChange>
                          <a:clrFrom>
                            <a:srgbClr val="000000"/>
                          </a:clrFrom>
                          <a:clrTo>
                            <a:srgbClr val="FF3300"/>
                          </a:clrTo>
                        </a:clrChange>
                      </a:blip>
                      <a:stretch>
                        <a:fillRect/>
                      </a:stretch>
                    </p:blipFill>
                    <p:spPr>
                      <a:xfrm>
                        <a:off x="6853873" y="1476694"/>
                        <a:ext cx="471487" cy="1219200"/>
                      </a:xfrm>
                      <a:prstGeom prst="rect">
                        <a:avLst/>
                      </a:prstGeom>
                      <a:noFill/>
                      <a:ln w="38100">
                        <a:noFill/>
                        <a:miter/>
                      </a:ln>
                    </p:spPr>
                  </p:pic>
                </p:oleObj>
              </mc:Fallback>
            </mc:AlternateContent>
          </a:graphicData>
        </a:graphic>
      </p:graphicFrame>
      <p:sp>
        <p:nvSpPr>
          <p:cNvPr id="37" name="Text Box 22"/>
          <p:cNvSpPr txBox="1"/>
          <p:nvPr/>
        </p:nvSpPr>
        <p:spPr>
          <a:xfrm>
            <a:off x="7096760" y="2902269"/>
            <a:ext cx="685800" cy="701675"/>
          </a:xfrm>
          <a:prstGeom prst="rect">
            <a:avLst/>
          </a:prstGeom>
          <a:noFill/>
          <a:ln w="9525">
            <a:noFill/>
          </a:ln>
        </p:spPr>
        <p:txBody>
          <a:bodyPr anchor="t" anchorCtr="0">
            <a:spAutoFit/>
          </a:bodyPr>
          <a:lstStyle/>
          <a:p>
            <a:pPr>
              <a:spcBef>
                <a:spcPct val="50000"/>
              </a:spcBef>
            </a:pPr>
            <a:r>
              <a:rPr lang="zh-CN" altLang="zh-CN" sz="4000" b="1" dirty="0">
                <a:solidFill>
                  <a:srgbClr val="FF3300"/>
                </a:solidFill>
                <a:latin typeface="Times New Roman" panose="02020603050405020304" pitchFamily="18" charset="0"/>
                <a:ea typeface="楷体_GB2312" panose="02010609030101010101" pitchFamily="49" charset="-122"/>
              </a:rPr>
              <a:t>2</a:t>
            </a:r>
            <a:endParaRPr lang="zh-CN" altLang="zh-CN" sz="4000" b="1" dirty="0">
              <a:solidFill>
                <a:srgbClr val="FF3300"/>
              </a:solidFill>
              <a:latin typeface="Times New Roman" panose="02020603050405020304" pitchFamily="18" charset="0"/>
              <a:ea typeface="楷体_GB2312" panose="02010609030101010101" pitchFamily="49" charset="-122"/>
            </a:endParaRPr>
          </a:p>
        </p:txBody>
      </p:sp>
      <p:graphicFrame>
        <p:nvGraphicFramePr>
          <p:cNvPr id="38" name="Object 23"/>
          <p:cNvGraphicFramePr>
            <a:graphicFrameLocks noChangeAspect="1"/>
          </p:cNvGraphicFramePr>
          <p:nvPr/>
        </p:nvGraphicFramePr>
        <p:xfrm>
          <a:off x="7218998" y="3816669"/>
          <a:ext cx="471487" cy="1219200"/>
        </p:xfrm>
        <a:graphic>
          <a:graphicData uri="http://schemas.openxmlformats.org/presentationml/2006/ole">
            <mc:AlternateContent xmlns:mc="http://schemas.openxmlformats.org/markup-compatibility/2006">
              <mc:Choice xmlns:v="urn:schemas-microsoft-com:vml" Requires="v">
                <p:oleObj spid="_x0000_s39" name="" r:id="rId18" imgW="241300" imgH="660400" progId="Equation.DSMT4">
                  <p:embed/>
                </p:oleObj>
              </mc:Choice>
              <mc:Fallback>
                <p:oleObj name="" r:id="rId18" imgW="241300" imgH="660400" progId="Equation.DSMT4">
                  <p:embed/>
                  <p:pic>
                    <p:nvPicPr>
                      <p:cNvPr id="0" name="Object 23"/>
                      <p:cNvPicPr/>
                      <p:nvPr/>
                    </p:nvPicPr>
                    <p:blipFill>
                      <a:blip r:embed="rId19">
                        <a:clrChange>
                          <a:clrFrom>
                            <a:srgbClr val="000000"/>
                          </a:clrFrom>
                          <a:clrTo>
                            <a:srgbClr val="FF3300"/>
                          </a:clrTo>
                        </a:clrChange>
                      </a:blip>
                      <a:stretch>
                        <a:fillRect/>
                      </a:stretch>
                    </p:blipFill>
                    <p:spPr>
                      <a:xfrm>
                        <a:off x="7218998" y="3816669"/>
                        <a:ext cx="471487" cy="1219200"/>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387096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56771" y="2434959"/>
            <a:ext cx="5950661" cy="1215141"/>
          </a:xfrm>
          <a:prstGeom prst="rect">
            <a:avLst/>
          </a:prstGeom>
        </p:spPr>
        <p:txBody>
          <a:bodyPr vert="horz" lIns="91440" tIns="45720" rIns="91440" bIns="45720" rtlCol="0" anchor="b">
            <a:normAutofit fontScale="70000"/>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Times New Roman" panose="02020603050405020304" pitchFamily="18" charset="0"/>
                <a:ea typeface="+mn-ea"/>
                <a:cs typeface="Times New Roman" panose="02020603050405020304" pitchFamily="18" charset="0"/>
                <a:sym typeface="+mn-lt"/>
              </a:rPr>
              <a:t>第二节</a:t>
            </a:r>
            <a:r>
              <a:rPr lang="en-US" altLang="zh-CN" sz="6600" spc="300" dirty="0">
                <a:solidFill>
                  <a:schemeClr val="accent1"/>
                </a:solidFill>
                <a:latin typeface="Times New Roman" panose="02020603050405020304" pitchFamily="18" charset="0"/>
                <a:ea typeface="+mn-ea"/>
                <a:cs typeface="Times New Roman" panose="02020603050405020304" pitchFamily="18" charset="0"/>
                <a:sym typeface="+mn-lt"/>
              </a:rPr>
              <a:t>    </a:t>
            </a:r>
            <a:r>
              <a:rPr lang="zh-CN" altLang="en-US" sz="6600" spc="300" dirty="0">
                <a:solidFill>
                  <a:schemeClr val="accent1"/>
                </a:solidFill>
                <a:latin typeface="Times New Roman" panose="02020603050405020304" pitchFamily="18" charset="0"/>
                <a:ea typeface="+mn-ea"/>
                <a:cs typeface="Times New Roman" panose="02020603050405020304" pitchFamily="18" charset="0"/>
                <a:sym typeface="+mn-lt"/>
              </a:rPr>
              <a:t>数列的极限</a:t>
            </a:r>
            <a:endParaRPr lang="zh-CN" altLang="en-US" sz="6600" spc="300" dirty="0">
              <a:solidFill>
                <a:schemeClr val="accent1"/>
              </a:solidFill>
              <a:latin typeface="Times New Roman" panose="02020603050405020304" pitchFamily="18" charset="0"/>
              <a:ea typeface="+mn-ea"/>
              <a:cs typeface="Times New Roman" panose="02020603050405020304" pitchFamily="18" charset="0"/>
              <a:sym typeface="+mn-lt"/>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标题 3"/>
          <p:cNvSpPr txBox="1"/>
          <p:nvPr/>
        </p:nvSpPr>
        <p:spPr>
          <a:xfrm>
            <a:off x="1549400" y="713740"/>
            <a:ext cx="737806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pc="300" dirty="0">
                <a:solidFill>
                  <a:schemeClr val="accent1"/>
                </a:solidFill>
                <a:latin typeface="+mn-lt"/>
                <a:ea typeface="+mn-ea"/>
                <a:cs typeface="+mn-ea"/>
                <a:sym typeface="+mn-lt"/>
              </a:rPr>
              <a:t>学习目标：</a:t>
            </a:r>
            <a:endParaRPr lang="zh-CN" altLang="en-US" spc="300" dirty="0">
              <a:solidFill>
                <a:schemeClr val="accent1"/>
              </a:solidFill>
              <a:latin typeface="+mn-lt"/>
              <a:ea typeface="+mn-ea"/>
              <a:cs typeface="+mn-ea"/>
              <a:sym typeface="+mn-lt"/>
            </a:endParaRPr>
          </a:p>
        </p:txBody>
      </p:sp>
      <p:sp>
        <p:nvSpPr>
          <p:cNvPr id="2" name="文本框 1"/>
          <p:cNvSpPr txBox="1"/>
          <p:nvPr/>
        </p:nvSpPr>
        <p:spPr>
          <a:xfrm>
            <a:off x="1125220" y="2121535"/>
            <a:ext cx="10358120" cy="2478405"/>
          </a:xfrm>
          <a:prstGeom prst="rect">
            <a:avLst/>
          </a:prstGeom>
        </p:spPr>
        <p:txBody>
          <a:bodyPr wrap="square">
            <a:noAutofit/>
          </a:bodyPr>
          <a:p>
            <a:pPr marL="0" indent="304800" algn="just" defTabSz="266700" fontAlgn="base" latinLnBrk="1">
              <a:lnSpc>
                <a:spcPct val="150000"/>
              </a:lnSpc>
              <a:spcAft>
                <a:spcPct val="0"/>
              </a:spcAft>
            </a:pPr>
            <a:r>
              <a:rPr sz="2800" b="1">
                <a:solidFill>
                  <a:schemeClr val="tx1"/>
                </a:solidFill>
                <a:latin typeface="宋体" panose="02010600030101010101" pitchFamily="2" charset="-122"/>
                <a:ea typeface="宋体" panose="02010600030101010101" pitchFamily="2" charset="-122"/>
              </a:rPr>
              <a:t>1.了解数列极限的概念和特性，理解数列极限的有关性质定理</a:t>
            </a:r>
            <a:r>
              <a:rPr lang="en-US" sz="2800" b="1">
                <a:solidFill>
                  <a:schemeClr val="tx1"/>
                </a:solidFill>
                <a:latin typeface="宋体" panose="02010600030101010101" pitchFamily="2" charset="-122"/>
                <a:ea typeface="宋体" panose="02010600030101010101" pitchFamily="2" charset="-122"/>
              </a:rPr>
              <a:t>.</a:t>
            </a:r>
            <a:endParaRPr sz="28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sz="2800" b="1">
                <a:solidFill>
                  <a:schemeClr val="tx1"/>
                </a:solidFill>
                <a:latin typeface="宋体" panose="02010600030101010101" pitchFamily="2" charset="-122"/>
                <a:ea typeface="宋体" panose="02010600030101010101" pitchFamily="2" charset="-122"/>
              </a:rPr>
              <a:t>2.了解数列极限的定义，能正确叙述数列极限的定义</a:t>
            </a:r>
            <a:r>
              <a:rPr lang="en-US" sz="2800" b="1">
                <a:solidFill>
                  <a:schemeClr val="tx1"/>
                </a:solidFill>
                <a:latin typeface="宋体" panose="02010600030101010101" pitchFamily="2" charset="-122"/>
                <a:ea typeface="宋体" panose="02010600030101010101" pitchFamily="2" charset="-122"/>
              </a:rPr>
              <a:t>.</a:t>
            </a:r>
            <a:endParaRPr sz="28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sz="2800" b="1">
                <a:solidFill>
                  <a:schemeClr val="tx1"/>
                </a:solidFill>
                <a:latin typeface="宋体" panose="02010600030101010101" pitchFamily="2" charset="-122"/>
                <a:ea typeface="宋体" panose="02010600030101010101" pitchFamily="2" charset="-122"/>
              </a:rPr>
              <a:t>3.掌握数列的性质极限的四则运算法则</a:t>
            </a:r>
            <a:r>
              <a:rPr lang="en-US" sz="2800" b="1">
                <a:solidFill>
                  <a:schemeClr val="tx1"/>
                </a:solidFill>
                <a:latin typeface="宋体" panose="02010600030101010101" pitchFamily="2" charset="-122"/>
                <a:ea typeface="宋体" panose="02010600030101010101" pitchFamily="2" charset="-122"/>
              </a:rPr>
              <a:t>.</a:t>
            </a:r>
            <a:endParaRPr lang="en-US" sz="28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ipe(down)">
                                      <p:cBhvr>
                                        <p:cTn id="19" dur="500"/>
                                        <p:tgtEl>
                                          <p:spTgt spid="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wipe(down)">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7" name="Text Box 9"/>
          <p:cNvSpPr txBox="1"/>
          <p:nvPr/>
        </p:nvSpPr>
        <p:spPr>
          <a:xfrm>
            <a:off x="1340168" y="4552315"/>
            <a:ext cx="92075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zh-CN" altLang="en-US" sz="2800" dirty="0">
                <a:solidFill>
                  <a:srgbClr val="FF0000"/>
                </a:solidFill>
                <a:ea typeface="楷体_GB2312" panose="02010609030101010101" pitchFamily="49" charset="-122"/>
              </a:rPr>
              <a:t>例如</a:t>
            </a:r>
            <a:endParaRPr lang="zh-CN" altLang="en-US" sz="2800" dirty="0">
              <a:solidFill>
                <a:srgbClr val="FF0000"/>
              </a:solidFill>
              <a:ea typeface="楷体_GB2312" panose="02010609030101010101" pitchFamily="49" charset="-122"/>
            </a:endParaRPr>
          </a:p>
        </p:txBody>
      </p:sp>
      <p:graphicFrame>
        <p:nvGraphicFramePr>
          <p:cNvPr id="7179" name="Object 11"/>
          <p:cNvGraphicFramePr>
            <a:graphicFrameLocks noChangeAspect="1"/>
          </p:cNvGraphicFramePr>
          <p:nvPr/>
        </p:nvGraphicFramePr>
        <p:xfrm>
          <a:off x="3009583" y="4364038"/>
          <a:ext cx="2695575" cy="898525"/>
        </p:xfrm>
        <a:graphic>
          <a:graphicData uri="http://schemas.openxmlformats.org/presentationml/2006/ole">
            <mc:AlternateContent xmlns:mc="http://schemas.openxmlformats.org/markup-compatibility/2006">
              <mc:Choice xmlns:v="urn:schemas-microsoft-com:vml" Requires="v">
                <p:oleObj spid="_x0000_s3102" name="" r:id="rId1" imgW="1180465" imgH="393700" progId="Equation.3">
                  <p:embed/>
                </p:oleObj>
              </mc:Choice>
              <mc:Fallback>
                <p:oleObj name="" r:id="rId1" imgW="1180465" imgH="393700" progId="Equation.3">
                  <p:embed/>
                  <p:pic>
                    <p:nvPicPr>
                      <p:cNvPr id="0" name="图片 3101"/>
                      <p:cNvPicPr/>
                      <p:nvPr/>
                    </p:nvPicPr>
                    <p:blipFill>
                      <a:blip r:embed="rId2"/>
                      <a:stretch>
                        <a:fillRect/>
                      </a:stretch>
                    </p:blipFill>
                    <p:spPr>
                      <a:xfrm>
                        <a:off x="3009583" y="4364038"/>
                        <a:ext cx="2695575" cy="898525"/>
                      </a:xfrm>
                      <a:prstGeom prst="rect">
                        <a:avLst/>
                      </a:prstGeom>
                      <a:noFill/>
                      <a:ln w="38100">
                        <a:noFill/>
                        <a:miter/>
                      </a:ln>
                    </p:spPr>
                  </p:pic>
                </p:oleObj>
              </mc:Fallback>
            </mc:AlternateContent>
          </a:graphicData>
        </a:graphic>
      </p:graphicFrame>
      <p:graphicFrame>
        <p:nvGraphicFramePr>
          <p:cNvPr id="7182" name="Object 14"/>
          <p:cNvGraphicFramePr>
            <a:graphicFrameLocks noChangeAspect="1"/>
          </p:cNvGraphicFramePr>
          <p:nvPr/>
        </p:nvGraphicFramePr>
        <p:xfrm>
          <a:off x="6366193" y="4465003"/>
          <a:ext cx="771525" cy="914400"/>
        </p:xfrm>
        <a:graphic>
          <a:graphicData uri="http://schemas.openxmlformats.org/presentationml/2006/ole">
            <mc:AlternateContent xmlns:mc="http://schemas.openxmlformats.org/markup-compatibility/2006">
              <mc:Choice xmlns:v="urn:schemas-microsoft-com:vml" Requires="v">
                <p:oleObj spid="_x0000_s3097" name="" r:id="rId3" imgW="240030" imgH="284480" progId="Equation.3">
                  <p:embed/>
                </p:oleObj>
              </mc:Choice>
              <mc:Fallback>
                <p:oleObj name="" r:id="rId3" imgW="240030" imgH="284480" progId="Equation.3">
                  <p:embed/>
                  <p:pic>
                    <p:nvPicPr>
                      <p:cNvPr id="0" name="图片 3096"/>
                      <p:cNvPicPr/>
                      <p:nvPr/>
                    </p:nvPicPr>
                    <p:blipFill>
                      <a:blip r:embed="rId4">
                        <a:clrChange>
                          <a:clrFrom>
                            <a:srgbClr val="000000"/>
                          </a:clrFrom>
                          <a:clrTo>
                            <a:srgbClr val="0000FF"/>
                          </a:clrTo>
                        </a:clrChange>
                      </a:blip>
                      <a:stretch>
                        <a:fillRect/>
                      </a:stretch>
                    </p:blipFill>
                    <p:spPr>
                      <a:xfrm>
                        <a:off x="6366193" y="4465003"/>
                        <a:ext cx="771525" cy="914400"/>
                      </a:xfrm>
                      <a:prstGeom prst="rect">
                        <a:avLst/>
                      </a:prstGeom>
                      <a:noFill/>
                      <a:ln w="38100">
                        <a:noFill/>
                        <a:miter/>
                      </a:ln>
                    </p:spPr>
                  </p:pic>
                </p:oleObj>
              </mc:Fallback>
            </mc:AlternateContent>
          </a:graphicData>
        </a:graphic>
      </p:graphicFrame>
      <p:graphicFrame>
        <p:nvGraphicFramePr>
          <p:cNvPr id="7185" name="Object 17"/>
          <p:cNvGraphicFramePr>
            <a:graphicFrameLocks noChangeAspect="1"/>
          </p:cNvGraphicFramePr>
          <p:nvPr/>
        </p:nvGraphicFramePr>
        <p:xfrm>
          <a:off x="3044508" y="5525453"/>
          <a:ext cx="2670175" cy="581025"/>
        </p:xfrm>
        <a:graphic>
          <a:graphicData uri="http://schemas.openxmlformats.org/presentationml/2006/ole">
            <mc:AlternateContent xmlns:mc="http://schemas.openxmlformats.org/markup-compatibility/2006">
              <mc:Choice xmlns:v="urn:schemas-microsoft-com:vml" Requires="v">
                <p:oleObj spid="_x0000_s3103" name="" r:id="rId5" imgW="850900" imgH="228600" progId="Equation.3">
                  <p:embed/>
                </p:oleObj>
              </mc:Choice>
              <mc:Fallback>
                <p:oleObj name="" r:id="rId5" imgW="850900" imgH="228600" progId="Equation.3">
                  <p:embed/>
                  <p:pic>
                    <p:nvPicPr>
                      <p:cNvPr id="0" name="图片 3102"/>
                      <p:cNvPicPr/>
                      <p:nvPr/>
                    </p:nvPicPr>
                    <p:blipFill>
                      <a:blip r:embed="rId6"/>
                      <a:stretch>
                        <a:fillRect/>
                      </a:stretch>
                    </p:blipFill>
                    <p:spPr>
                      <a:xfrm>
                        <a:off x="3044508" y="5525453"/>
                        <a:ext cx="2670175" cy="581025"/>
                      </a:xfrm>
                      <a:prstGeom prst="rect">
                        <a:avLst/>
                      </a:prstGeom>
                      <a:noFill/>
                      <a:ln w="38100">
                        <a:noFill/>
                        <a:miter/>
                      </a:ln>
                    </p:spPr>
                  </p:pic>
                </p:oleObj>
              </mc:Fallback>
            </mc:AlternateContent>
          </a:graphicData>
        </a:graphic>
      </p:graphicFrame>
      <p:graphicFrame>
        <p:nvGraphicFramePr>
          <p:cNvPr id="7186" name="Object 18"/>
          <p:cNvGraphicFramePr>
            <a:graphicFrameLocks noChangeAspect="1"/>
          </p:cNvGraphicFramePr>
          <p:nvPr/>
        </p:nvGraphicFramePr>
        <p:xfrm>
          <a:off x="6453188" y="5569585"/>
          <a:ext cx="882650" cy="644525"/>
        </p:xfrm>
        <a:graphic>
          <a:graphicData uri="http://schemas.openxmlformats.org/presentationml/2006/ole">
            <mc:AlternateContent xmlns:mc="http://schemas.openxmlformats.org/markup-compatibility/2006">
              <mc:Choice xmlns:v="urn:schemas-microsoft-com:vml" Requires="v">
                <p:oleObj spid="_x0000_s3098" name="" r:id="rId7" imgW="229235" imgH="167640" progId="Equation.3">
                  <p:embed/>
                </p:oleObj>
              </mc:Choice>
              <mc:Fallback>
                <p:oleObj name="" r:id="rId7" imgW="229235" imgH="167640" progId="Equation.3">
                  <p:embed/>
                  <p:pic>
                    <p:nvPicPr>
                      <p:cNvPr id="0" name="图片 3097"/>
                      <p:cNvPicPr/>
                      <p:nvPr/>
                    </p:nvPicPr>
                    <p:blipFill>
                      <a:blip r:embed="rId8">
                        <a:clrChange>
                          <a:clrFrom>
                            <a:srgbClr val="000000"/>
                          </a:clrFrom>
                          <a:clrTo>
                            <a:srgbClr val="0000FF"/>
                          </a:clrTo>
                        </a:clrChange>
                      </a:blip>
                      <a:stretch>
                        <a:fillRect/>
                      </a:stretch>
                    </p:blipFill>
                    <p:spPr>
                      <a:xfrm>
                        <a:off x="6453188" y="5569585"/>
                        <a:ext cx="882650" cy="644525"/>
                      </a:xfrm>
                      <a:prstGeom prst="rect">
                        <a:avLst/>
                      </a:prstGeom>
                      <a:noFill/>
                      <a:ln w="38100">
                        <a:noFill/>
                        <a:miter/>
                      </a:ln>
                    </p:spPr>
                  </p:pic>
                </p:oleObj>
              </mc:Fallback>
            </mc:AlternateContent>
          </a:graphicData>
        </a:graphic>
      </p:graphicFrame>
      <p:graphicFrame>
        <p:nvGraphicFramePr>
          <p:cNvPr id="7201" name="Object 33"/>
          <p:cNvGraphicFramePr>
            <a:graphicFrameLocks noChangeAspect="1"/>
          </p:cNvGraphicFramePr>
          <p:nvPr/>
        </p:nvGraphicFramePr>
        <p:xfrm>
          <a:off x="3044825" y="6161088"/>
          <a:ext cx="3054350" cy="546100"/>
        </p:xfrm>
        <a:graphic>
          <a:graphicData uri="http://schemas.openxmlformats.org/presentationml/2006/ole">
            <mc:AlternateContent xmlns:mc="http://schemas.openxmlformats.org/markup-compatibility/2006">
              <mc:Choice xmlns:v="urn:schemas-microsoft-com:vml" Requires="v">
                <p:oleObj spid="_x0000_s3083" name="" r:id="rId9" imgW="1270000" imgH="228600" progId="Equation.3">
                  <p:embed/>
                </p:oleObj>
              </mc:Choice>
              <mc:Fallback>
                <p:oleObj name="" r:id="rId9" imgW="1270000" imgH="228600" progId="Equation.3">
                  <p:embed/>
                  <p:pic>
                    <p:nvPicPr>
                      <p:cNvPr id="0" name="图片 3082"/>
                      <p:cNvPicPr/>
                      <p:nvPr/>
                    </p:nvPicPr>
                    <p:blipFill>
                      <a:blip r:embed="rId10"/>
                      <a:stretch>
                        <a:fillRect/>
                      </a:stretch>
                    </p:blipFill>
                    <p:spPr>
                      <a:xfrm>
                        <a:off x="3044825" y="6161088"/>
                        <a:ext cx="3054350" cy="546100"/>
                      </a:xfrm>
                      <a:prstGeom prst="rect">
                        <a:avLst/>
                      </a:prstGeom>
                      <a:noFill/>
                      <a:ln w="38100">
                        <a:noFill/>
                        <a:miter/>
                      </a:ln>
                    </p:spPr>
                  </p:pic>
                </p:oleObj>
              </mc:Fallback>
            </mc:AlternateContent>
          </a:graphicData>
        </a:graphic>
      </p:graphicFrame>
      <p:graphicFrame>
        <p:nvGraphicFramePr>
          <p:cNvPr id="7202" name="Object 34"/>
          <p:cNvGraphicFramePr>
            <a:graphicFrameLocks noChangeAspect="1"/>
          </p:cNvGraphicFramePr>
          <p:nvPr/>
        </p:nvGraphicFramePr>
        <p:xfrm>
          <a:off x="6453188" y="6219508"/>
          <a:ext cx="1409700" cy="493712"/>
        </p:xfrm>
        <a:graphic>
          <a:graphicData uri="http://schemas.openxmlformats.org/presentationml/2006/ole">
            <mc:AlternateContent xmlns:mc="http://schemas.openxmlformats.org/markup-compatibility/2006">
              <mc:Choice xmlns:v="urn:schemas-microsoft-com:vml" Requires="v">
                <p:oleObj spid="_x0000_s3084" name="" r:id="rId11" imgW="1007110" imgH="349250" progId="Equation.3">
                  <p:embed/>
                </p:oleObj>
              </mc:Choice>
              <mc:Fallback>
                <p:oleObj name="" r:id="rId11" imgW="1007110" imgH="349250" progId="Equation.3">
                  <p:embed/>
                  <p:pic>
                    <p:nvPicPr>
                      <p:cNvPr id="0" name="图片 3083"/>
                      <p:cNvPicPr/>
                      <p:nvPr/>
                    </p:nvPicPr>
                    <p:blipFill>
                      <a:blip r:embed="rId12">
                        <a:clrChange>
                          <a:clrFrom>
                            <a:srgbClr val="000000"/>
                          </a:clrFrom>
                          <a:clrTo>
                            <a:srgbClr val="0000FF"/>
                          </a:clrTo>
                        </a:clrChange>
                      </a:blip>
                      <a:stretch>
                        <a:fillRect/>
                      </a:stretch>
                    </p:blipFill>
                    <p:spPr>
                      <a:xfrm>
                        <a:off x="6453188" y="6219508"/>
                        <a:ext cx="1409700" cy="493712"/>
                      </a:xfrm>
                      <a:prstGeom prst="rect">
                        <a:avLst/>
                      </a:prstGeom>
                      <a:noFill/>
                      <a:ln w="38100">
                        <a:noFill/>
                        <a:miter/>
                      </a:ln>
                    </p:spPr>
                  </p:pic>
                </p:oleObj>
              </mc:Fallback>
            </mc:AlternateContent>
          </a:graphicData>
        </a:graphic>
      </p:graphicFrame>
      <p:sp>
        <p:nvSpPr>
          <p:cNvPr id="9" name="文本框 8"/>
          <p:cNvSpPr txBox="1"/>
          <p:nvPr/>
        </p:nvSpPr>
        <p:spPr>
          <a:xfrm>
            <a:off x="3556000" y="2017713"/>
            <a:ext cx="5080000" cy="635000"/>
          </a:xfrm>
          <a:prstGeom prst="rect">
            <a:avLst/>
          </a:prstGeom>
        </p:spPr>
        <p:txBody>
          <a:bodyPr/>
          <a:p>
            <a:endParaRPr sz="1600"/>
          </a:p>
        </p:txBody>
      </p:sp>
      <p:pic>
        <p:nvPicPr>
          <p:cNvPr id="10" name="图片 9"/>
          <p:cNvPicPr/>
          <p:nvPr/>
        </p:nvPicPr>
        <p:blipFill>
          <a:blip r:embed="rId13"/>
        </p:blipFill>
        <p:spPr>
          <a:xfrm>
            <a:off x="510540" y="1468755"/>
            <a:ext cx="10826115" cy="2156460"/>
          </a:xfrm>
          <a:prstGeom prst="rect">
            <a:avLst/>
          </a:prstGeom>
        </p:spPr>
      </p:pic>
      <p:sp>
        <p:nvSpPr>
          <p:cNvPr id="11" name="文本框 10"/>
          <p:cNvSpPr txBox="1"/>
          <p:nvPr/>
        </p:nvSpPr>
        <p:spPr>
          <a:xfrm>
            <a:off x="3152140" y="5525453"/>
            <a:ext cx="5080000" cy="635000"/>
          </a:xfrm>
          <a:prstGeom prst="rect">
            <a:avLst/>
          </a:prstGeom>
        </p:spPr>
        <p:txBody>
          <a:bodyPr/>
          <a:p>
            <a:endParaRPr sz="1600"/>
          </a:p>
        </p:txBody>
      </p:sp>
      <p:sp>
        <p:nvSpPr>
          <p:cNvPr id="13" name="文本框 12"/>
          <p:cNvSpPr txBox="1"/>
          <p:nvPr/>
        </p:nvSpPr>
        <p:spPr>
          <a:xfrm>
            <a:off x="3556000" y="2584450"/>
            <a:ext cx="5080000" cy="635000"/>
          </a:xfrm>
          <a:prstGeom prst="rect">
            <a:avLst/>
          </a:prstGeom>
        </p:spPr>
        <p:txBody>
          <a:bodyPr/>
          <a:p>
            <a:endParaRPr sz="1600"/>
          </a:p>
        </p:txBody>
      </p:sp>
      <p:pic>
        <p:nvPicPr>
          <p:cNvPr id="14" name="图片 13"/>
          <p:cNvPicPr/>
          <p:nvPr/>
        </p:nvPicPr>
        <p:blipFill>
          <a:blip r:embed="rId14"/>
          <a:srcRect r="8206"/>
        </p:blipFill>
        <p:spPr>
          <a:xfrm>
            <a:off x="808355" y="3721735"/>
            <a:ext cx="10528935" cy="560705"/>
          </a:xfrm>
          <a:prstGeom prst="rect">
            <a:avLst/>
          </a:prstGeom>
        </p:spPr>
      </p:pic>
      <p:sp>
        <p:nvSpPr>
          <p:cNvPr id="16" name="Text Box 9"/>
          <p:cNvSpPr txBox="1"/>
          <p:nvPr/>
        </p:nvSpPr>
        <p:spPr>
          <a:xfrm>
            <a:off x="808355" y="850265"/>
            <a:ext cx="274764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en-US" altLang="zh-CN" sz="2800" dirty="0">
                <a:solidFill>
                  <a:srgbClr val="FF0000"/>
                </a:solidFill>
                <a:ea typeface="楷体_GB2312" panose="02010609030101010101" pitchFamily="49" charset="-122"/>
              </a:rPr>
              <a:t>1.</a:t>
            </a:r>
            <a:r>
              <a:rPr lang="zh-CN" altLang="en-US" sz="2800" dirty="0">
                <a:solidFill>
                  <a:srgbClr val="FF0000"/>
                </a:solidFill>
                <a:ea typeface="楷体_GB2312" panose="02010609030101010101" pitchFamily="49" charset="-122"/>
              </a:rPr>
              <a:t>数列的定义</a:t>
            </a:r>
            <a:endParaRPr lang="zh-CN" altLang="en-US" sz="2800" dirty="0">
              <a:solidFill>
                <a:srgbClr val="FF0000"/>
              </a:solidFill>
              <a:ea typeface="楷体_GB2312" panose="02010609030101010101" pitchFamily="49" charset="-122"/>
            </a:endParaRPr>
          </a:p>
        </p:txBody>
      </p:sp>
      <p:sp>
        <p:nvSpPr>
          <p:cNvPr id="2" name="AutoShape 33"/>
          <p:cNvSpPr>
            <a:spLocks noChangeArrowheads="1"/>
          </p:cNvSpPr>
          <p:nvPr/>
        </p:nvSpPr>
        <p:spPr bwMode="auto">
          <a:xfrm>
            <a:off x="323215" y="137160"/>
            <a:ext cx="4361815" cy="713105"/>
          </a:xfrm>
          <a:prstGeom prst="roundRect">
            <a:avLst>
              <a:gd name="adj" fmla="val 16667"/>
            </a:avLst>
          </a:prstGeom>
          <a:gradFill rotWithShape="0">
            <a:gsLst>
              <a:gs pos="0">
                <a:srgbClr val="FFCCFF"/>
              </a:gs>
              <a:gs pos="50000">
                <a:schemeClr val="bg1"/>
              </a:gs>
              <a:gs pos="100000">
                <a:srgbClr val="FFCCFF"/>
              </a:gs>
            </a:gsLst>
            <a:lin ang="5400000" scaled="1"/>
          </a:gradFill>
          <a:ln w="9525" cap="flat" cmpd="sng">
            <a:solidFill>
              <a:schemeClr val="tx1"/>
            </a:solidFill>
            <a:round/>
          </a:ln>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一、数列极限的定义</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177"/>
                                        </p:tgtEl>
                                        <p:attrNameLst>
                                          <p:attrName>style.visibility</p:attrName>
                                        </p:attrNameLst>
                                      </p:cBhvr>
                                      <p:to>
                                        <p:strVal val="visible"/>
                                      </p:to>
                                    </p:set>
                                    <p:animEffect transition="in" filter="wipe(left)">
                                      <p:cBhvr>
                                        <p:cTn id="24" dur="500"/>
                                        <p:tgtEl>
                                          <p:spTgt spid="717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179"/>
                                        </p:tgtEl>
                                        <p:attrNameLst>
                                          <p:attrName>style.visibility</p:attrName>
                                        </p:attrNameLst>
                                      </p:cBhvr>
                                      <p:to>
                                        <p:strVal val="visible"/>
                                      </p:to>
                                    </p:set>
                                    <p:animEffect transition="in" filter="wipe(left)">
                                      <p:cBhvr>
                                        <p:cTn id="29" dur="500"/>
                                        <p:tgtEl>
                                          <p:spTgt spid="717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7182"/>
                                        </p:tgtEl>
                                        <p:attrNameLst>
                                          <p:attrName>style.visibility</p:attrName>
                                        </p:attrNameLst>
                                      </p:cBhvr>
                                      <p:to>
                                        <p:strVal val="visible"/>
                                      </p:to>
                                    </p:set>
                                    <p:animEffect transition="in" filter="wipe(left)">
                                      <p:cBhvr>
                                        <p:cTn id="34" dur="500"/>
                                        <p:tgtEl>
                                          <p:spTgt spid="718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185"/>
                                        </p:tgtEl>
                                        <p:attrNameLst>
                                          <p:attrName>style.visibility</p:attrName>
                                        </p:attrNameLst>
                                      </p:cBhvr>
                                      <p:to>
                                        <p:strVal val="visible"/>
                                      </p:to>
                                    </p:set>
                                    <p:animEffect transition="in" filter="wipe(left)">
                                      <p:cBhvr>
                                        <p:cTn id="39" dur="500"/>
                                        <p:tgtEl>
                                          <p:spTgt spid="718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186"/>
                                        </p:tgtEl>
                                        <p:attrNameLst>
                                          <p:attrName>style.visibility</p:attrName>
                                        </p:attrNameLst>
                                      </p:cBhvr>
                                      <p:to>
                                        <p:strVal val="visible"/>
                                      </p:to>
                                    </p:set>
                                    <p:animEffect transition="in" filter="wipe(left)">
                                      <p:cBhvr>
                                        <p:cTn id="44" dur="500"/>
                                        <p:tgtEl>
                                          <p:spTgt spid="718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201"/>
                                        </p:tgtEl>
                                        <p:attrNameLst>
                                          <p:attrName>style.visibility</p:attrName>
                                        </p:attrNameLst>
                                      </p:cBhvr>
                                      <p:to>
                                        <p:strVal val="visible"/>
                                      </p:to>
                                    </p:set>
                                    <p:animEffect transition="in" filter="wipe(left)">
                                      <p:cBhvr>
                                        <p:cTn id="49" dur="500"/>
                                        <p:tgtEl>
                                          <p:spTgt spid="720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7202"/>
                                        </p:tgtEl>
                                        <p:attrNameLst>
                                          <p:attrName>style.visibility</p:attrName>
                                        </p:attrNameLst>
                                      </p:cBhvr>
                                      <p:to>
                                        <p:strVal val="visible"/>
                                      </p:to>
                                    </p:set>
                                    <p:animEffect transition="in" filter="wipe(left)">
                                      <p:cBhvr>
                                        <p:cTn id="54" dur="500"/>
                                        <p:tgtEl>
                                          <p:spTgt spid="7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1989138" y="2255838"/>
            <a:ext cx="235902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zh-CN" altLang="en-US" sz="2800" dirty="0">
                <a:solidFill>
                  <a:srgbClr val="FF0000"/>
                </a:solidFill>
                <a:ea typeface="楷体_GB2312" panose="02010609030101010101" pitchFamily="49" charset="-122"/>
              </a:rPr>
              <a:t>注意：</a:t>
            </a:r>
            <a:endParaRPr lang="zh-CN" altLang="en-US" sz="2800" dirty="0">
              <a:solidFill>
                <a:srgbClr val="FF0000"/>
              </a:solidFill>
              <a:ea typeface="楷体_GB2312" panose="02010609030101010101" pitchFamily="49" charset="-122"/>
            </a:endParaRPr>
          </a:p>
        </p:txBody>
      </p:sp>
      <p:sp>
        <p:nvSpPr>
          <p:cNvPr id="17411" name="Text Box 3"/>
          <p:cNvSpPr txBox="1"/>
          <p:nvPr/>
        </p:nvSpPr>
        <p:spPr>
          <a:xfrm>
            <a:off x="2044700" y="2727325"/>
            <a:ext cx="6477000" cy="13836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lnSpc>
                <a:spcPct val="150000"/>
              </a:lnSpc>
              <a:spcBef>
                <a:spcPct val="50000"/>
              </a:spcBef>
              <a:buNone/>
            </a:pPr>
            <a:r>
              <a:rPr lang="en-US" altLang="zh-CN" sz="2800" dirty="0">
                <a:latin typeface="楷体_GB2312" panose="02010609030101010101" pitchFamily="49" charset="-122"/>
                <a:ea typeface="楷体_GB2312" panose="02010609030101010101" pitchFamily="49" charset="-122"/>
              </a:rPr>
              <a:t>1.</a:t>
            </a:r>
            <a:r>
              <a:rPr lang="zh-CN" altLang="en-US" sz="2800" dirty="0">
                <a:latin typeface="楷体_GB2312" panose="02010609030101010101" pitchFamily="49" charset="-122"/>
                <a:ea typeface="楷体_GB2312" panose="02010609030101010101" pitchFamily="49" charset="-122"/>
              </a:rPr>
              <a:t>数列对应着数轴上一个点列</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可看作一动点在数轴上依次取</a:t>
            </a:r>
            <a:endParaRPr lang="zh-CN" altLang="en-US" sz="2800" dirty="0">
              <a:latin typeface="楷体_GB2312" panose="02010609030101010101" pitchFamily="49" charset="-122"/>
              <a:ea typeface="楷体_GB2312" panose="02010609030101010101" pitchFamily="49" charset="-122"/>
            </a:endParaRPr>
          </a:p>
        </p:txBody>
      </p:sp>
      <p:graphicFrame>
        <p:nvGraphicFramePr>
          <p:cNvPr id="17412" name="Object 4"/>
          <p:cNvGraphicFramePr>
            <a:graphicFrameLocks noChangeAspect="1"/>
          </p:cNvGraphicFramePr>
          <p:nvPr/>
        </p:nvGraphicFramePr>
        <p:xfrm>
          <a:off x="5526088" y="3557588"/>
          <a:ext cx="2789237" cy="488950"/>
        </p:xfrm>
        <a:graphic>
          <a:graphicData uri="http://schemas.openxmlformats.org/presentationml/2006/ole">
            <mc:AlternateContent xmlns:mc="http://schemas.openxmlformats.org/markup-compatibility/2006">
              <mc:Choice xmlns:v="urn:schemas-microsoft-com:vml" Requires="v">
                <p:oleObj spid="_x0000_s3085" name="" r:id="rId1" imgW="2603500" imgH="457200" progId="Equation.3">
                  <p:embed/>
                </p:oleObj>
              </mc:Choice>
              <mc:Fallback>
                <p:oleObj name="" r:id="rId1" imgW="2603500" imgH="457200" progId="Equation.3">
                  <p:embed/>
                  <p:pic>
                    <p:nvPicPr>
                      <p:cNvPr id="0" name="图片 3084"/>
                      <p:cNvPicPr/>
                      <p:nvPr/>
                    </p:nvPicPr>
                    <p:blipFill>
                      <a:blip r:embed="rId2"/>
                      <a:stretch>
                        <a:fillRect/>
                      </a:stretch>
                    </p:blipFill>
                    <p:spPr>
                      <a:xfrm>
                        <a:off x="5526088" y="3557588"/>
                        <a:ext cx="2789237" cy="488950"/>
                      </a:xfrm>
                      <a:prstGeom prst="rect">
                        <a:avLst/>
                      </a:prstGeom>
                      <a:noFill/>
                      <a:ln w="38100">
                        <a:noFill/>
                        <a:miter/>
                      </a:ln>
                    </p:spPr>
                  </p:pic>
                </p:oleObj>
              </mc:Fallback>
            </mc:AlternateContent>
          </a:graphicData>
        </a:graphic>
      </p:graphicFrame>
      <p:grpSp>
        <p:nvGrpSpPr>
          <p:cNvPr id="17458" name="Group 50"/>
          <p:cNvGrpSpPr/>
          <p:nvPr/>
        </p:nvGrpSpPr>
        <p:grpSpPr>
          <a:xfrm>
            <a:off x="3097213" y="4468813"/>
            <a:ext cx="5029200" cy="519112"/>
            <a:chOff x="1152" y="2937"/>
            <a:chExt cx="3168" cy="327"/>
          </a:xfrm>
        </p:grpSpPr>
        <p:sp>
          <p:nvSpPr>
            <p:cNvPr id="7183" name="Line 6"/>
            <p:cNvSpPr/>
            <p:nvPr/>
          </p:nvSpPr>
          <p:spPr>
            <a:xfrm>
              <a:off x="1152" y="2961"/>
              <a:ext cx="3168" cy="0"/>
            </a:xfrm>
            <a:prstGeom prst="line">
              <a:avLst/>
            </a:prstGeom>
            <a:ln w="25400" cap="flat" cmpd="sng">
              <a:solidFill>
                <a:schemeClr val="tx1"/>
              </a:solidFill>
              <a:prstDash val="solid"/>
              <a:headEnd type="none" w="med" len="med"/>
              <a:tailEnd type="triangle" w="med" len="med"/>
            </a:ln>
          </p:spPr>
        </p:sp>
        <p:sp>
          <p:nvSpPr>
            <p:cNvPr id="7184" name="Oval 8"/>
            <p:cNvSpPr/>
            <p:nvPr/>
          </p:nvSpPr>
          <p:spPr>
            <a:xfrm>
              <a:off x="1536"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sp>
          <p:nvSpPr>
            <p:cNvPr id="7185" name="Oval 13"/>
            <p:cNvSpPr/>
            <p:nvPr/>
          </p:nvSpPr>
          <p:spPr>
            <a:xfrm>
              <a:off x="2448"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sp>
          <p:nvSpPr>
            <p:cNvPr id="7186" name="Oval 14"/>
            <p:cNvSpPr/>
            <p:nvPr/>
          </p:nvSpPr>
          <p:spPr>
            <a:xfrm>
              <a:off x="2688"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sp>
          <p:nvSpPr>
            <p:cNvPr id="7187" name="Oval 15"/>
            <p:cNvSpPr/>
            <p:nvPr/>
          </p:nvSpPr>
          <p:spPr>
            <a:xfrm>
              <a:off x="2160"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sp>
          <p:nvSpPr>
            <p:cNvPr id="7188" name="Oval 16"/>
            <p:cNvSpPr/>
            <p:nvPr/>
          </p:nvSpPr>
          <p:spPr>
            <a:xfrm>
              <a:off x="3072"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pSp>
          <p:nvGrpSpPr>
            <p:cNvPr id="7189" name="Group 39"/>
            <p:cNvGrpSpPr/>
            <p:nvPr/>
          </p:nvGrpSpPr>
          <p:grpSpPr>
            <a:xfrm>
              <a:off x="2304" y="2937"/>
              <a:ext cx="232" cy="327"/>
              <a:chOff x="2304" y="2937"/>
              <a:chExt cx="232" cy="327"/>
            </a:xfrm>
          </p:grpSpPr>
          <p:sp>
            <p:nvSpPr>
              <p:cNvPr id="7203" name="Oval 12"/>
              <p:cNvSpPr/>
              <p:nvPr/>
            </p:nvSpPr>
            <p:spPr>
              <a:xfrm>
                <a:off x="2352"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aphicFrame>
            <p:nvGraphicFramePr>
              <p:cNvPr id="7204" name="Object 17"/>
              <p:cNvGraphicFramePr>
                <a:graphicFrameLocks noChangeAspect="1"/>
              </p:cNvGraphicFramePr>
              <p:nvPr/>
            </p:nvGraphicFramePr>
            <p:xfrm>
              <a:off x="2304" y="2976"/>
              <a:ext cx="232" cy="288"/>
            </p:xfrm>
            <a:graphic>
              <a:graphicData uri="http://schemas.openxmlformats.org/presentationml/2006/ole">
                <mc:AlternateContent xmlns:mc="http://schemas.openxmlformats.org/markup-compatibility/2006">
                  <mc:Choice xmlns:v="urn:schemas-microsoft-com:vml" Requires="v">
                    <p:oleObj spid="_x0000_s3086" name="" r:id="rId3" imgW="368300" imgH="457200" progId="Equation.3">
                      <p:embed/>
                    </p:oleObj>
                  </mc:Choice>
                  <mc:Fallback>
                    <p:oleObj name="" r:id="rId3" imgW="368300" imgH="457200" progId="Equation.3">
                      <p:embed/>
                      <p:pic>
                        <p:nvPicPr>
                          <p:cNvPr id="0" name="图片 3085"/>
                          <p:cNvPicPr/>
                          <p:nvPr/>
                        </p:nvPicPr>
                        <p:blipFill>
                          <a:blip r:embed="rId4"/>
                          <a:stretch>
                            <a:fillRect/>
                          </a:stretch>
                        </p:blipFill>
                        <p:spPr>
                          <a:xfrm>
                            <a:off x="2304" y="2976"/>
                            <a:ext cx="232" cy="288"/>
                          </a:xfrm>
                          <a:prstGeom prst="rect">
                            <a:avLst/>
                          </a:prstGeom>
                          <a:noFill/>
                          <a:ln w="38100">
                            <a:noFill/>
                            <a:miter/>
                          </a:ln>
                        </p:spPr>
                      </p:pic>
                    </p:oleObj>
                  </mc:Fallback>
                </mc:AlternateContent>
              </a:graphicData>
            </a:graphic>
          </p:graphicFrame>
        </p:grpSp>
        <p:grpSp>
          <p:nvGrpSpPr>
            <p:cNvPr id="7190" name="Group 40"/>
            <p:cNvGrpSpPr/>
            <p:nvPr/>
          </p:nvGrpSpPr>
          <p:grpSpPr>
            <a:xfrm>
              <a:off x="2873" y="2937"/>
              <a:ext cx="247" cy="312"/>
              <a:chOff x="2873" y="2937"/>
              <a:chExt cx="247" cy="312"/>
            </a:xfrm>
          </p:grpSpPr>
          <p:sp>
            <p:nvSpPr>
              <p:cNvPr id="7201" name="Oval 9"/>
              <p:cNvSpPr/>
              <p:nvPr/>
            </p:nvSpPr>
            <p:spPr>
              <a:xfrm>
                <a:off x="2928"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aphicFrame>
            <p:nvGraphicFramePr>
              <p:cNvPr id="7202" name="Object 18"/>
              <p:cNvGraphicFramePr>
                <a:graphicFrameLocks noChangeAspect="1"/>
              </p:cNvGraphicFramePr>
              <p:nvPr/>
            </p:nvGraphicFramePr>
            <p:xfrm>
              <a:off x="2873" y="2961"/>
              <a:ext cx="247" cy="288"/>
            </p:xfrm>
            <a:graphic>
              <a:graphicData uri="http://schemas.openxmlformats.org/presentationml/2006/ole">
                <mc:AlternateContent xmlns:mc="http://schemas.openxmlformats.org/markup-compatibility/2006">
                  <mc:Choice xmlns:v="urn:schemas-microsoft-com:vml" Requires="v">
                    <p:oleObj spid="_x0000_s3088" name="" r:id="rId5" imgW="393700" imgH="457200" progId="Equation.3">
                      <p:embed/>
                    </p:oleObj>
                  </mc:Choice>
                  <mc:Fallback>
                    <p:oleObj name="" r:id="rId5" imgW="393700" imgH="457200" progId="Equation.3">
                      <p:embed/>
                      <p:pic>
                        <p:nvPicPr>
                          <p:cNvPr id="0" name="图片 3087"/>
                          <p:cNvPicPr/>
                          <p:nvPr/>
                        </p:nvPicPr>
                        <p:blipFill>
                          <a:blip r:embed="rId6"/>
                          <a:stretch>
                            <a:fillRect/>
                          </a:stretch>
                        </p:blipFill>
                        <p:spPr>
                          <a:xfrm>
                            <a:off x="2873" y="2961"/>
                            <a:ext cx="247" cy="288"/>
                          </a:xfrm>
                          <a:prstGeom prst="rect">
                            <a:avLst/>
                          </a:prstGeom>
                          <a:noFill/>
                          <a:ln w="38100">
                            <a:noFill/>
                            <a:miter/>
                          </a:ln>
                        </p:spPr>
                      </p:pic>
                    </p:oleObj>
                  </mc:Fallback>
                </mc:AlternateContent>
              </a:graphicData>
            </a:graphic>
          </p:graphicFrame>
        </p:grpSp>
        <p:grpSp>
          <p:nvGrpSpPr>
            <p:cNvPr id="7191" name="Group 41"/>
            <p:cNvGrpSpPr/>
            <p:nvPr/>
          </p:nvGrpSpPr>
          <p:grpSpPr>
            <a:xfrm>
              <a:off x="1824" y="2937"/>
              <a:ext cx="247" cy="327"/>
              <a:chOff x="1824" y="2937"/>
              <a:chExt cx="247" cy="327"/>
            </a:xfrm>
          </p:grpSpPr>
          <p:sp>
            <p:nvSpPr>
              <p:cNvPr id="7199" name="Oval 7"/>
              <p:cNvSpPr/>
              <p:nvPr/>
            </p:nvSpPr>
            <p:spPr>
              <a:xfrm>
                <a:off x="1872"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aphicFrame>
            <p:nvGraphicFramePr>
              <p:cNvPr id="7200" name="Object 19"/>
              <p:cNvGraphicFramePr>
                <a:graphicFrameLocks noChangeAspect="1"/>
              </p:cNvGraphicFramePr>
              <p:nvPr/>
            </p:nvGraphicFramePr>
            <p:xfrm>
              <a:off x="1824" y="2976"/>
              <a:ext cx="247" cy="288"/>
            </p:xfrm>
            <a:graphic>
              <a:graphicData uri="http://schemas.openxmlformats.org/presentationml/2006/ole">
                <mc:AlternateContent xmlns:mc="http://schemas.openxmlformats.org/markup-compatibility/2006">
                  <mc:Choice xmlns:v="urn:schemas-microsoft-com:vml" Requires="v">
                    <p:oleObj spid="_x0000_s3089" name="" r:id="rId7" imgW="393700" imgH="457200" progId="Equation.3">
                      <p:embed/>
                    </p:oleObj>
                  </mc:Choice>
                  <mc:Fallback>
                    <p:oleObj name="" r:id="rId7" imgW="393700" imgH="457200" progId="Equation.3">
                      <p:embed/>
                      <p:pic>
                        <p:nvPicPr>
                          <p:cNvPr id="0" name="图片 3088"/>
                          <p:cNvPicPr/>
                          <p:nvPr/>
                        </p:nvPicPr>
                        <p:blipFill>
                          <a:blip r:embed="rId8"/>
                          <a:stretch>
                            <a:fillRect/>
                          </a:stretch>
                        </p:blipFill>
                        <p:spPr>
                          <a:xfrm>
                            <a:off x="1824" y="2976"/>
                            <a:ext cx="247" cy="288"/>
                          </a:xfrm>
                          <a:prstGeom prst="rect">
                            <a:avLst/>
                          </a:prstGeom>
                          <a:noFill/>
                          <a:ln w="38100">
                            <a:noFill/>
                            <a:miter/>
                          </a:ln>
                        </p:spPr>
                      </p:pic>
                    </p:oleObj>
                  </mc:Fallback>
                </mc:AlternateContent>
              </a:graphicData>
            </a:graphic>
          </p:graphicFrame>
        </p:grpSp>
        <p:grpSp>
          <p:nvGrpSpPr>
            <p:cNvPr id="7192" name="Group 42"/>
            <p:cNvGrpSpPr/>
            <p:nvPr/>
          </p:nvGrpSpPr>
          <p:grpSpPr>
            <a:xfrm>
              <a:off x="3168" y="2937"/>
              <a:ext cx="240" cy="312"/>
              <a:chOff x="3168" y="2937"/>
              <a:chExt cx="240" cy="312"/>
            </a:xfrm>
          </p:grpSpPr>
          <p:sp>
            <p:nvSpPr>
              <p:cNvPr id="7197" name="Oval 11"/>
              <p:cNvSpPr/>
              <p:nvPr/>
            </p:nvSpPr>
            <p:spPr>
              <a:xfrm>
                <a:off x="3216"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aphicFrame>
            <p:nvGraphicFramePr>
              <p:cNvPr id="7198" name="Object 20"/>
              <p:cNvGraphicFramePr>
                <a:graphicFrameLocks noChangeAspect="1"/>
              </p:cNvGraphicFramePr>
              <p:nvPr/>
            </p:nvGraphicFramePr>
            <p:xfrm>
              <a:off x="3168" y="2961"/>
              <a:ext cx="240" cy="288"/>
            </p:xfrm>
            <a:graphic>
              <a:graphicData uri="http://schemas.openxmlformats.org/presentationml/2006/ole">
                <mc:AlternateContent xmlns:mc="http://schemas.openxmlformats.org/markup-compatibility/2006">
                  <mc:Choice xmlns:v="urn:schemas-microsoft-com:vml" Requires="v">
                    <p:oleObj spid="_x0000_s3090" name="" r:id="rId9" imgW="381000" imgH="457200" progId="Equation.3">
                      <p:embed/>
                    </p:oleObj>
                  </mc:Choice>
                  <mc:Fallback>
                    <p:oleObj name="" r:id="rId9" imgW="381000" imgH="457200" progId="Equation.3">
                      <p:embed/>
                      <p:pic>
                        <p:nvPicPr>
                          <p:cNvPr id="0" name="图片 3089"/>
                          <p:cNvPicPr/>
                          <p:nvPr/>
                        </p:nvPicPr>
                        <p:blipFill>
                          <a:blip r:embed="rId10"/>
                          <a:stretch>
                            <a:fillRect/>
                          </a:stretch>
                        </p:blipFill>
                        <p:spPr>
                          <a:xfrm>
                            <a:off x="3168" y="2961"/>
                            <a:ext cx="240" cy="288"/>
                          </a:xfrm>
                          <a:prstGeom prst="rect">
                            <a:avLst/>
                          </a:prstGeom>
                          <a:noFill/>
                          <a:ln w="38100">
                            <a:noFill/>
                            <a:miter/>
                          </a:ln>
                        </p:spPr>
                      </p:pic>
                    </p:oleObj>
                  </mc:Fallback>
                </mc:AlternateContent>
              </a:graphicData>
            </a:graphic>
          </p:graphicFrame>
        </p:grpSp>
        <p:grpSp>
          <p:nvGrpSpPr>
            <p:cNvPr id="7193" name="Group 43"/>
            <p:cNvGrpSpPr/>
            <p:nvPr/>
          </p:nvGrpSpPr>
          <p:grpSpPr>
            <a:xfrm>
              <a:off x="3744" y="2937"/>
              <a:ext cx="255" cy="327"/>
              <a:chOff x="3744" y="2937"/>
              <a:chExt cx="255" cy="327"/>
            </a:xfrm>
          </p:grpSpPr>
          <p:sp>
            <p:nvSpPr>
              <p:cNvPr id="7195" name="Oval 10"/>
              <p:cNvSpPr/>
              <p:nvPr/>
            </p:nvSpPr>
            <p:spPr>
              <a:xfrm>
                <a:off x="3792"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aphicFrame>
            <p:nvGraphicFramePr>
              <p:cNvPr id="7196" name="Object 21"/>
              <p:cNvGraphicFramePr>
                <a:graphicFrameLocks noChangeAspect="1"/>
              </p:cNvGraphicFramePr>
              <p:nvPr/>
            </p:nvGraphicFramePr>
            <p:xfrm>
              <a:off x="3744" y="2976"/>
              <a:ext cx="255" cy="288"/>
            </p:xfrm>
            <a:graphic>
              <a:graphicData uri="http://schemas.openxmlformats.org/presentationml/2006/ole">
                <mc:AlternateContent xmlns:mc="http://schemas.openxmlformats.org/markup-compatibility/2006">
                  <mc:Choice xmlns:v="urn:schemas-microsoft-com:vml" Requires="v">
                    <p:oleObj spid="_x0000_s3093" name="" r:id="rId11" imgW="406400" imgH="457200" progId="Equation.3">
                      <p:embed/>
                    </p:oleObj>
                  </mc:Choice>
                  <mc:Fallback>
                    <p:oleObj name="" r:id="rId11" imgW="406400" imgH="457200" progId="Equation.3">
                      <p:embed/>
                      <p:pic>
                        <p:nvPicPr>
                          <p:cNvPr id="0" name="图片 3092"/>
                          <p:cNvPicPr/>
                          <p:nvPr/>
                        </p:nvPicPr>
                        <p:blipFill>
                          <a:blip r:embed="rId12"/>
                          <a:stretch>
                            <a:fillRect/>
                          </a:stretch>
                        </p:blipFill>
                        <p:spPr>
                          <a:xfrm>
                            <a:off x="3744" y="2976"/>
                            <a:ext cx="255" cy="288"/>
                          </a:xfrm>
                          <a:prstGeom prst="rect">
                            <a:avLst/>
                          </a:prstGeom>
                          <a:noFill/>
                          <a:ln w="38100">
                            <a:noFill/>
                            <a:miter/>
                          </a:ln>
                        </p:spPr>
                      </p:pic>
                    </p:oleObj>
                  </mc:Fallback>
                </mc:AlternateContent>
              </a:graphicData>
            </a:graphic>
          </p:graphicFrame>
        </p:grpSp>
        <p:sp>
          <p:nvSpPr>
            <p:cNvPr id="7194" name="Oval 22"/>
            <p:cNvSpPr/>
            <p:nvPr/>
          </p:nvSpPr>
          <p:spPr>
            <a:xfrm>
              <a:off x="4128" y="2937"/>
              <a:ext cx="48" cy="48"/>
            </a:xfrm>
            <a:prstGeom prst="ellipse">
              <a:avLst/>
            </a:prstGeom>
            <a:solidFill>
              <a:schemeClr val="hlink"/>
            </a:solidFill>
            <a:ln w="9525" cap="flat" cmpd="sng">
              <a:solidFill>
                <a:schemeClr val="tx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endParaRPr lang="zh-CN" altLang="en-US" sz="4400" dirty="0">
                <a:latin typeface="宋体" panose="02010600030101010101" pitchFamily="2" charset="-122"/>
              </a:endParaRPr>
            </a:p>
          </p:txBody>
        </p:sp>
      </p:grpSp>
      <p:sp>
        <p:nvSpPr>
          <p:cNvPr id="17431" name="Text Box 23"/>
          <p:cNvSpPr txBox="1"/>
          <p:nvPr/>
        </p:nvSpPr>
        <p:spPr>
          <a:xfrm>
            <a:off x="2017713" y="5322888"/>
            <a:ext cx="3871912"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en-US" altLang="zh-CN" sz="2800" dirty="0">
                <a:latin typeface="楷体_GB2312" panose="02010609030101010101" pitchFamily="49" charset="-122"/>
                <a:ea typeface="楷体_GB2312" panose="02010609030101010101" pitchFamily="49" charset="-122"/>
              </a:rPr>
              <a:t>2.</a:t>
            </a:r>
            <a:r>
              <a:rPr lang="zh-CN" altLang="en-US" sz="2800" dirty="0">
                <a:latin typeface="楷体_GB2312" panose="02010609030101010101" pitchFamily="49" charset="-122"/>
                <a:ea typeface="楷体_GB2312" panose="02010609030101010101" pitchFamily="49" charset="-122"/>
              </a:rPr>
              <a:t>数列是整标函数</a:t>
            </a:r>
            <a:endParaRPr lang="zh-CN" altLang="en-US" sz="2800" dirty="0">
              <a:latin typeface="楷体_GB2312" panose="02010609030101010101" pitchFamily="49" charset="-122"/>
              <a:ea typeface="楷体_GB2312" panose="02010609030101010101" pitchFamily="49" charset="-122"/>
            </a:endParaRPr>
          </a:p>
        </p:txBody>
      </p:sp>
      <p:graphicFrame>
        <p:nvGraphicFramePr>
          <p:cNvPr id="17432" name="Object 24"/>
          <p:cNvGraphicFramePr>
            <a:graphicFrameLocks noChangeAspect="1"/>
          </p:cNvGraphicFramePr>
          <p:nvPr/>
        </p:nvGraphicFramePr>
        <p:xfrm>
          <a:off x="5513388" y="5395913"/>
          <a:ext cx="1854200" cy="477837"/>
        </p:xfrm>
        <a:graphic>
          <a:graphicData uri="http://schemas.openxmlformats.org/presentationml/2006/ole">
            <mc:AlternateContent xmlns:mc="http://schemas.openxmlformats.org/markup-compatibility/2006">
              <mc:Choice xmlns:v="urn:schemas-microsoft-com:vml" Requires="v">
                <p:oleObj spid="_x0000_s3091" name="" r:id="rId13" imgW="1714500" imgH="457200" progId="Equation.3">
                  <p:embed/>
                </p:oleObj>
              </mc:Choice>
              <mc:Fallback>
                <p:oleObj name="" r:id="rId13" imgW="1714500" imgH="457200" progId="Equation.3">
                  <p:embed/>
                  <p:pic>
                    <p:nvPicPr>
                      <p:cNvPr id="0" name="图片 3090"/>
                      <p:cNvPicPr/>
                      <p:nvPr/>
                    </p:nvPicPr>
                    <p:blipFill>
                      <a:blip r:embed="rId14"/>
                      <a:stretch>
                        <a:fillRect/>
                      </a:stretch>
                    </p:blipFill>
                    <p:spPr>
                      <a:xfrm>
                        <a:off x="5513388" y="5395913"/>
                        <a:ext cx="1854200" cy="477837"/>
                      </a:xfrm>
                      <a:prstGeom prst="rect">
                        <a:avLst/>
                      </a:prstGeom>
                      <a:noFill/>
                      <a:ln w="38100">
                        <a:noFill/>
                        <a:miter/>
                      </a:ln>
                    </p:spPr>
                  </p:pic>
                </p:oleObj>
              </mc:Fallback>
            </mc:AlternateContent>
          </a:graphicData>
        </a:graphic>
      </p:graphicFrame>
      <p:graphicFrame>
        <p:nvGraphicFramePr>
          <p:cNvPr id="7176" name="Object 36"/>
          <p:cNvGraphicFramePr>
            <a:graphicFrameLocks noChangeAspect="1"/>
          </p:cNvGraphicFramePr>
          <p:nvPr/>
        </p:nvGraphicFramePr>
        <p:xfrm>
          <a:off x="2246313" y="361950"/>
          <a:ext cx="4130675" cy="981075"/>
        </p:xfrm>
        <a:graphic>
          <a:graphicData uri="http://schemas.openxmlformats.org/presentationml/2006/ole">
            <mc:AlternateContent xmlns:mc="http://schemas.openxmlformats.org/markup-compatibility/2006">
              <mc:Choice xmlns:v="urn:schemas-microsoft-com:vml" Requires="v">
                <p:oleObj spid="_x0000_s3094" name="" r:id="rId15" imgW="4013200" imgH="952500" progId="Equation.3">
                  <p:embed/>
                </p:oleObj>
              </mc:Choice>
              <mc:Fallback>
                <p:oleObj name="" r:id="rId15" imgW="4013200" imgH="952500" progId="Equation.3">
                  <p:embed/>
                  <p:pic>
                    <p:nvPicPr>
                      <p:cNvPr id="0" name="图片 3093"/>
                      <p:cNvPicPr/>
                      <p:nvPr/>
                    </p:nvPicPr>
                    <p:blipFill>
                      <a:blip r:embed="rId16"/>
                      <a:stretch>
                        <a:fillRect/>
                      </a:stretch>
                    </p:blipFill>
                    <p:spPr>
                      <a:xfrm>
                        <a:off x="2246313" y="361950"/>
                        <a:ext cx="4130675" cy="981075"/>
                      </a:xfrm>
                      <a:prstGeom prst="rect">
                        <a:avLst/>
                      </a:prstGeom>
                      <a:noFill/>
                      <a:ln w="38100">
                        <a:noFill/>
                        <a:miter/>
                      </a:ln>
                    </p:spPr>
                  </p:pic>
                </p:oleObj>
              </mc:Fallback>
            </mc:AlternateContent>
          </a:graphicData>
        </a:graphic>
      </p:graphicFrame>
      <p:graphicFrame>
        <p:nvGraphicFramePr>
          <p:cNvPr id="17445" name="Object 37"/>
          <p:cNvGraphicFramePr>
            <a:graphicFrameLocks noChangeAspect="1"/>
          </p:cNvGraphicFramePr>
          <p:nvPr/>
        </p:nvGraphicFramePr>
        <p:xfrm>
          <a:off x="6704013" y="314325"/>
          <a:ext cx="2032000" cy="952500"/>
        </p:xfrm>
        <a:graphic>
          <a:graphicData uri="http://schemas.openxmlformats.org/presentationml/2006/ole">
            <mc:AlternateContent xmlns:mc="http://schemas.openxmlformats.org/markup-compatibility/2006">
              <mc:Choice xmlns:v="urn:schemas-microsoft-com:vml" Requires="v">
                <p:oleObj spid="_x0000_s3087" name="" r:id="rId17" imgW="1455420" imgH="678180" progId="Equation.3">
                  <p:embed/>
                </p:oleObj>
              </mc:Choice>
              <mc:Fallback>
                <p:oleObj name="" r:id="rId17" imgW="1455420" imgH="678180" progId="Equation.3">
                  <p:embed/>
                  <p:pic>
                    <p:nvPicPr>
                      <p:cNvPr id="0" name="图片 3086"/>
                      <p:cNvPicPr/>
                      <p:nvPr/>
                    </p:nvPicPr>
                    <p:blipFill>
                      <a:blip r:embed="rId18">
                        <a:clrChange>
                          <a:clrFrom>
                            <a:srgbClr val="000000"/>
                          </a:clrFrom>
                          <a:clrTo>
                            <a:srgbClr val="0000FF"/>
                          </a:clrTo>
                        </a:clrChange>
                      </a:blip>
                      <a:stretch>
                        <a:fillRect/>
                      </a:stretch>
                    </p:blipFill>
                    <p:spPr>
                      <a:xfrm>
                        <a:off x="6704013" y="314325"/>
                        <a:ext cx="2032000" cy="952500"/>
                      </a:xfrm>
                      <a:prstGeom prst="rect">
                        <a:avLst/>
                      </a:prstGeom>
                      <a:noFill/>
                      <a:ln w="38100">
                        <a:noFill/>
                        <a:miter/>
                      </a:ln>
                    </p:spPr>
                  </p:pic>
                </p:oleObj>
              </mc:Fallback>
            </mc:AlternateContent>
          </a:graphicData>
        </a:graphic>
      </p:graphicFrame>
      <p:graphicFrame>
        <p:nvGraphicFramePr>
          <p:cNvPr id="17446" name="Object 38"/>
          <p:cNvGraphicFramePr>
            <a:graphicFrameLocks noChangeAspect="1"/>
          </p:cNvGraphicFramePr>
          <p:nvPr/>
        </p:nvGraphicFramePr>
        <p:xfrm>
          <a:off x="2092325" y="1517650"/>
          <a:ext cx="6215063" cy="569913"/>
        </p:xfrm>
        <a:graphic>
          <a:graphicData uri="http://schemas.openxmlformats.org/presentationml/2006/ole">
            <mc:AlternateContent xmlns:mc="http://schemas.openxmlformats.org/markup-compatibility/2006">
              <mc:Choice xmlns:v="urn:schemas-microsoft-com:vml" Requires="v">
                <p:oleObj spid="_x0000_s3092" name="" r:id="rId19" imgW="5676900" imgH="520700" progId="Equation.3">
                  <p:embed/>
                </p:oleObj>
              </mc:Choice>
              <mc:Fallback>
                <p:oleObj name="" r:id="rId19" imgW="5676900" imgH="520700" progId="Equation.3">
                  <p:embed/>
                  <p:pic>
                    <p:nvPicPr>
                      <p:cNvPr id="0" name="图片 3091"/>
                      <p:cNvPicPr/>
                      <p:nvPr/>
                    </p:nvPicPr>
                    <p:blipFill>
                      <a:blip r:embed="rId20"/>
                      <a:stretch>
                        <a:fillRect/>
                      </a:stretch>
                    </p:blipFill>
                    <p:spPr>
                      <a:xfrm>
                        <a:off x="2092325" y="1517650"/>
                        <a:ext cx="6215063" cy="569913"/>
                      </a:xfrm>
                      <a:prstGeom prst="rect">
                        <a:avLst/>
                      </a:prstGeom>
                      <a:noFill/>
                      <a:ln w="38100">
                        <a:noFill/>
                        <a:miter/>
                      </a:ln>
                    </p:spPr>
                  </p:pic>
                </p:oleObj>
              </mc:Fallback>
            </mc:AlternateContent>
          </a:graphicData>
        </a:graphic>
      </p:graphicFrame>
      <p:sp>
        <p:nvSpPr>
          <p:cNvPr id="7179" name="AutoShape 60">
            <a:hlinkClick r:id="" action="ppaction://hlinkshowjump?jump=nextslide"/>
          </p:cNvPr>
          <p:cNvSpPr/>
          <p:nvPr/>
        </p:nvSpPr>
        <p:spPr>
          <a:xfrm>
            <a:off x="9372600" y="6248400"/>
            <a:ext cx="466725"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下页</a:t>
            </a:r>
            <a:endParaRPr lang="zh-CN" altLang="en-US" b="0" dirty="0">
              <a:ea typeface="华文新魏" pitchFamily="2" charset="-122"/>
            </a:endParaRPr>
          </a:p>
        </p:txBody>
      </p:sp>
      <p:sp>
        <p:nvSpPr>
          <p:cNvPr id="7180" name="AutoShape 61">
            <a:hlinkClick r:id="" action="ppaction://hlinkshowjump?jump=firstslide"/>
          </p:cNvPr>
          <p:cNvSpPr/>
          <p:nvPr/>
        </p:nvSpPr>
        <p:spPr>
          <a:xfrm>
            <a:off x="9829800" y="6248400"/>
            <a:ext cx="419100"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返回</a:t>
            </a:r>
            <a:endParaRPr lang="zh-CN" altLang="en-US" b="0" dirty="0">
              <a:ea typeface="华文新魏" pitchFamily="2" charset="-122"/>
            </a:endParaRPr>
          </a:p>
        </p:txBody>
      </p:sp>
      <p:sp>
        <p:nvSpPr>
          <p:cNvPr id="7181" name="AutoShape 62">
            <a:hlinkClick r:id="" action="ppaction://hlinkshowjump?jump=previousslide"/>
          </p:cNvPr>
          <p:cNvSpPr/>
          <p:nvPr/>
        </p:nvSpPr>
        <p:spPr>
          <a:xfrm>
            <a:off x="8915400" y="6248400"/>
            <a:ext cx="469900" cy="303213"/>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上页</a:t>
            </a:r>
            <a:endParaRPr lang="zh-CN" altLang="en-US" b="0" dirty="0">
              <a:ea typeface="华文新魏"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445"/>
                                        </p:tgtEl>
                                        <p:attrNameLst>
                                          <p:attrName>style.visibility</p:attrName>
                                        </p:attrNameLst>
                                      </p:cBhvr>
                                      <p:to>
                                        <p:strVal val="visible"/>
                                      </p:to>
                                    </p:set>
                                    <p:animEffect transition="in" filter="wipe(left)">
                                      <p:cBhvr>
                                        <p:cTn id="7" dur="500"/>
                                        <p:tgtEl>
                                          <p:spTgt spid="174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446"/>
                                        </p:tgtEl>
                                        <p:attrNameLst>
                                          <p:attrName>style.visibility</p:attrName>
                                        </p:attrNameLst>
                                      </p:cBhvr>
                                      <p:to>
                                        <p:strVal val="visible"/>
                                      </p:to>
                                    </p:set>
                                    <p:animEffect transition="in" filter="wipe(left)">
                                      <p:cBhvr>
                                        <p:cTn id="12" dur="500"/>
                                        <p:tgtEl>
                                          <p:spTgt spid="174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0"/>
                                  </p:iterate>
                                  <p:childTnLst>
                                    <p:set>
                                      <p:cBhvr>
                                        <p:cTn id="16" dur="1" fill="hold">
                                          <p:stCondLst>
                                            <p:cond delay="0"/>
                                          </p:stCondLst>
                                        </p:cTn>
                                        <p:tgtEl>
                                          <p:spTgt spid="17410"/>
                                        </p:tgtEl>
                                        <p:attrNameLst>
                                          <p:attrName>style.visibility</p:attrName>
                                        </p:attrNameLst>
                                      </p:cBhvr>
                                      <p:to>
                                        <p:strVal val="visible"/>
                                      </p:to>
                                    </p:set>
                                    <p:animEffect transition="in" filter="wipe(left)">
                                      <p:cBhvr>
                                        <p:cTn id="17" dur="75"/>
                                        <p:tgtEl>
                                          <p:spTgt spid="174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1"/>
                                        </p:tgtEl>
                                        <p:attrNameLst>
                                          <p:attrName>style.visibility</p:attrName>
                                        </p:attrNameLst>
                                      </p:cBhvr>
                                      <p:to>
                                        <p:strVal val="visible"/>
                                      </p:to>
                                    </p:set>
                                    <p:animEffect transition="in" filter="wipe(left)">
                                      <p:cBhvr>
                                        <p:cTn id="22" dur="500"/>
                                        <p:tgtEl>
                                          <p:spTgt spid="174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412"/>
                                        </p:tgtEl>
                                        <p:attrNameLst>
                                          <p:attrName>style.visibility</p:attrName>
                                        </p:attrNameLst>
                                      </p:cBhvr>
                                      <p:to>
                                        <p:strVal val="visible"/>
                                      </p:to>
                                    </p:set>
                                    <p:animEffect transition="in" filter="wipe(left)">
                                      <p:cBhvr>
                                        <p:cTn id="27" dur="500"/>
                                        <p:tgtEl>
                                          <p:spTgt spid="174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458"/>
                                        </p:tgtEl>
                                        <p:attrNameLst>
                                          <p:attrName>style.visibility</p:attrName>
                                        </p:attrNameLst>
                                      </p:cBhvr>
                                      <p:to>
                                        <p:strVal val="visible"/>
                                      </p:to>
                                    </p:set>
                                    <p:animEffect transition="in" filter="wipe(left)">
                                      <p:cBhvr>
                                        <p:cTn id="32" dur="500"/>
                                        <p:tgtEl>
                                          <p:spTgt spid="174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431">
                                            <p:txEl>
                                              <p:charRg st="0" end="10"/>
                                            </p:txEl>
                                          </p:spTgt>
                                        </p:tgtEl>
                                        <p:attrNameLst>
                                          <p:attrName>style.visibility</p:attrName>
                                        </p:attrNameLst>
                                      </p:cBhvr>
                                      <p:to>
                                        <p:strVal val="visible"/>
                                      </p:to>
                                    </p:set>
                                    <p:animEffect transition="in" filter="wipe(left)">
                                      <p:cBhvr>
                                        <p:cTn id="37" dur="500"/>
                                        <p:tgtEl>
                                          <p:spTgt spid="17431">
                                            <p:txEl>
                                              <p:charRg st="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7432"/>
                                        </p:tgtEl>
                                        <p:attrNameLst>
                                          <p:attrName>style.visibility</p:attrName>
                                        </p:attrNameLst>
                                      </p:cBhvr>
                                      <p:to>
                                        <p:strVal val="visible"/>
                                      </p:to>
                                    </p:set>
                                    <p:animEffect transition="in" filter="wipe(left)">
                                      <p:cBhvr>
                                        <p:cTn id="42" dur="500"/>
                                        <p:tgtEl>
                                          <p:spTgt spid="17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1743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1026"/>
          <p:cNvSpPr txBox="1"/>
          <p:nvPr/>
        </p:nvSpPr>
        <p:spPr>
          <a:xfrm>
            <a:off x="1811338" y="3336925"/>
            <a:ext cx="12954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zh-CN" altLang="en-US" sz="2800" dirty="0">
                <a:solidFill>
                  <a:srgbClr val="FF0066"/>
                </a:solidFill>
                <a:latin typeface="楷体_GB2312" panose="02010609030101010101" pitchFamily="49" charset="-122"/>
                <a:ea typeface="楷体_GB2312" panose="02010609030101010101" pitchFamily="49" charset="-122"/>
              </a:rPr>
              <a:t>问题</a:t>
            </a:r>
            <a:r>
              <a:rPr lang="en-US" altLang="zh-CN" sz="2800" dirty="0">
                <a:solidFill>
                  <a:srgbClr val="FF0066"/>
                </a:solidFill>
                <a:latin typeface="楷体_GB2312" panose="02010609030101010101" pitchFamily="49" charset="-122"/>
                <a:ea typeface="楷体_GB2312" panose="02010609030101010101" pitchFamily="49" charset="-122"/>
              </a:rPr>
              <a:t>1:</a:t>
            </a:r>
            <a:endParaRPr lang="en-US" altLang="zh-CN" sz="2800" dirty="0">
              <a:solidFill>
                <a:srgbClr val="FF0066"/>
              </a:solidFill>
              <a:latin typeface="楷体_GB2312" panose="02010609030101010101" pitchFamily="49" charset="-122"/>
              <a:ea typeface="楷体_GB2312" panose="02010609030101010101" pitchFamily="49" charset="-122"/>
            </a:endParaRPr>
          </a:p>
        </p:txBody>
      </p:sp>
      <p:grpSp>
        <p:nvGrpSpPr>
          <p:cNvPr id="45159" name="Group 1127"/>
          <p:cNvGrpSpPr/>
          <p:nvPr/>
        </p:nvGrpSpPr>
        <p:grpSpPr>
          <a:xfrm>
            <a:off x="3055938" y="3251200"/>
            <a:ext cx="7156450" cy="1168400"/>
            <a:chOff x="965" y="2048"/>
            <a:chExt cx="4508" cy="736"/>
          </a:xfrm>
        </p:grpSpPr>
        <p:sp>
          <p:nvSpPr>
            <p:cNvPr id="11281" name="Text Box 1028"/>
            <p:cNvSpPr txBox="1"/>
            <p:nvPr/>
          </p:nvSpPr>
          <p:spPr>
            <a:xfrm>
              <a:off x="965" y="2048"/>
              <a:ext cx="4508" cy="736"/>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lnSpc>
                  <a:spcPct val="125000"/>
                </a:lnSpc>
                <a:spcBef>
                  <a:spcPct val="50000"/>
                </a:spcBef>
                <a:buNone/>
              </a:pPr>
              <a:r>
                <a:rPr lang="zh-CN" altLang="en-US" sz="2800" dirty="0">
                  <a:latin typeface="楷体_GB2312" panose="02010609030101010101" pitchFamily="49" charset="-122"/>
                  <a:ea typeface="楷体_GB2312" panose="02010609030101010101" pitchFamily="49" charset="-122"/>
                </a:rPr>
                <a:t>当</a:t>
              </a:r>
              <a:r>
                <a:rPr lang="en-US" altLang="en-US"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无限增大时</a:t>
              </a:r>
              <a:r>
                <a:rPr lang="en-US" altLang="zh-CN" sz="2800" dirty="0">
                  <a:latin typeface="楷体_GB2312" panose="02010609030101010101" pitchFamily="49" charset="-122"/>
                  <a:ea typeface="楷体_GB2312" panose="02010609030101010101" pitchFamily="49" charset="-122"/>
                </a:rPr>
                <a:t>,   </a:t>
              </a:r>
              <a:r>
                <a:rPr lang="zh-CN" altLang="en-US" sz="2800" dirty="0">
                  <a:latin typeface="楷体_GB2312" panose="02010609030101010101" pitchFamily="49" charset="-122"/>
                  <a:ea typeface="楷体_GB2312" panose="02010609030101010101" pitchFamily="49" charset="-122"/>
                </a:rPr>
                <a:t>是否无限接近于某一确定的数值</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如果是</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如何确定</a:t>
              </a:r>
              <a:r>
                <a:rPr lang="en-US" altLang="zh-CN" sz="2800" dirty="0">
                  <a:latin typeface="楷体_GB2312" panose="02010609030101010101" pitchFamily="49" charset="-122"/>
                  <a:ea typeface="楷体_GB2312" panose="02010609030101010101" pitchFamily="49" charset="-122"/>
                </a:rPr>
                <a:t>?</a:t>
              </a:r>
              <a:endParaRPr lang="en-US" altLang="zh-CN" sz="2800" dirty="0">
                <a:latin typeface="楷体_GB2312" panose="02010609030101010101" pitchFamily="49" charset="-122"/>
                <a:ea typeface="楷体_GB2312" panose="02010609030101010101" pitchFamily="49" charset="-122"/>
              </a:endParaRPr>
            </a:p>
          </p:txBody>
        </p:sp>
        <p:graphicFrame>
          <p:nvGraphicFramePr>
            <p:cNvPr id="11282" name="Object 1029"/>
            <p:cNvGraphicFramePr>
              <a:graphicFrameLocks noChangeAspect="1"/>
            </p:cNvGraphicFramePr>
            <p:nvPr/>
          </p:nvGraphicFramePr>
          <p:xfrm>
            <a:off x="2705" y="2071"/>
            <a:ext cx="261" cy="387"/>
          </p:xfrm>
          <a:graphic>
            <a:graphicData uri="http://schemas.openxmlformats.org/presentationml/2006/ole">
              <mc:AlternateContent xmlns:mc="http://schemas.openxmlformats.org/markup-compatibility/2006">
                <mc:Choice xmlns:v="urn:schemas-microsoft-com:vml" Requires="v">
                  <p:oleObj spid="_x0000_s3088" name="" r:id="rId1" imgW="120015" imgH="157480" progId="Equation.3">
                    <p:embed/>
                  </p:oleObj>
                </mc:Choice>
                <mc:Fallback>
                  <p:oleObj name="" r:id="rId1" imgW="120015" imgH="157480" progId="Equation.3">
                    <p:embed/>
                    <p:pic>
                      <p:nvPicPr>
                        <p:cNvPr id="0" name="图片 3087"/>
                        <p:cNvPicPr/>
                        <p:nvPr/>
                      </p:nvPicPr>
                      <p:blipFill>
                        <a:blip r:embed="rId2">
                          <a:clrChange>
                            <a:clrFrom>
                              <a:srgbClr val="000000"/>
                            </a:clrFrom>
                            <a:clrTo>
                              <a:srgbClr val="FF0000"/>
                            </a:clrTo>
                          </a:clrChange>
                        </a:blip>
                        <a:stretch>
                          <a:fillRect/>
                        </a:stretch>
                      </p:blipFill>
                      <p:spPr>
                        <a:xfrm>
                          <a:off x="2705" y="2071"/>
                          <a:ext cx="261" cy="387"/>
                        </a:xfrm>
                        <a:prstGeom prst="rect">
                          <a:avLst/>
                        </a:prstGeom>
                        <a:noFill/>
                        <a:ln w="38100">
                          <a:noFill/>
                          <a:miter/>
                        </a:ln>
                      </p:spPr>
                    </p:pic>
                  </p:oleObj>
                </mc:Fallback>
              </mc:AlternateContent>
            </a:graphicData>
          </a:graphic>
        </p:graphicFrame>
        <p:graphicFrame>
          <p:nvGraphicFramePr>
            <p:cNvPr id="11283" name="Object 1030"/>
            <p:cNvGraphicFramePr>
              <a:graphicFrameLocks noChangeAspect="1"/>
            </p:cNvGraphicFramePr>
            <p:nvPr/>
          </p:nvGraphicFramePr>
          <p:xfrm>
            <a:off x="1261" y="2153"/>
            <a:ext cx="194" cy="244"/>
          </p:xfrm>
          <a:graphic>
            <a:graphicData uri="http://schemas.openxmlformats.org/presentationml/2006/ole">
              <mc:AlternateContent xmlns:mc="http://schemas.openxmlformats.org/markup-compatibility/2006">
                <mc:Choice xmlns:v="urn:schemas-microsoft-com:vml" Requires="v">
                  <p:oleObj spid="_x0000_s3089" name="" r:id="rId3" imgW="85725" imgH="92710" progId="Equation.3">
                    <p:embed/>
                  </p:oleObj>
                </mc:Choice>
                <mc:Fallback>
                  <p:oleObj name="" r:id="rId3" imgW="85725" imgH="92710" progId="Equation.3">
                    <p:embed/>
                    <p:pic>
                      <p:nvPicPr>
                        <p:cNvPr id="0" name="图片 3088"/>
                        <p:cNvPicPr/>
                        <p:nvPr/>
                      </p:nvPicPr>
                      <p:blipFill>
                        <a:blip r:embed="rId4">
                          <a:clrChange>
                            <a:clrFrom>
                              <a:srgbClr val="000000"/>
                            </a:clrFrom>
                            <a:clrTo>
                              <a:srgbClr val="FF0000"/>
                            </a:clrTo>
                          </a:clrChange>
                        </a:blip>
                        <a:stretch>
                          <a:fillRect/>
                        </a:stretch>
                      </p:blipFill>
                      <p:spPr>
                        <a:xfrm>
                          <a:off x="1261" y="2153"/>
                          <a:ext cx="194" cy="244"/>
                        </a:xfrm>
                        <a:prstGeom prst="rect">
                          <a:avLst/>
                        </a:prstGeom>
                        <a:noFill/>
                        <a:ln w="38100">
                          <a:noFill/>
                          <a:miter/>
                        </a:ln>
                      </p:spPr>
                    </p:pic>
                  </p:oleObj>
                </mc:Fallback>
              </mc:AlternateContent>
            </a:graphicData>
          </a:graphic>
        </p:graphicFrame>
      </p:grpSp>
      <p:sp>
        <p:nvSpPr>
          <p:cNvPr id="45106" name="Text Box 1074"/>
          <p:cNvSpPr txBox="1"/>
          <p:nvPr/>
        </p:nvSpPr>
        <p:spPr>
          <a:xfrm>
            <a:off x="1751013" y="5048250"/>
            <a:ext cx="1298575"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zh-CN" altLang="en-US" sz="2800" dirty="0">
                <a:solidFill>
                  <a:srgbClr val="FF0066"/>
                </a:solidFill>
                <a:latin typeface="楷体_GB2312" panose="02010609030101010101" pitchFamily="49" charset="-122"/>
                <a:ea typeface="楷体_GB2312" panose="02010609030101010101" pitchFamily="49" charset="-122"/>
              </a:rPr>
              <a:t>问题</a:t>
            </a:r>
            <a:r>
              <a:rPr lang="en-US" altLang="zh-CN" sz="2800" dirty="0">
                <a:solidFill>
                  <a:srgbClr val="FF0066"/>
                </a:solidFill>
                <a:latin typeface="楷体_GB2312" panose="02010609030101010101" pitchFamily="49" charset="-122"/>
                <a:ea typeface="楷体_GB2312" panose="02010609030101010101" pitchFamily="49" charset="-122"/>
              </a:rPr>
              <a:t>2:</a:t>
            </a:r>
            <a:endParaRPr lang="en-US" altLang="zh-CN" sz="2800" dirty="0">
              <a:solidFill>
                <a:srgbClr val="FF0066"/>
              </a:solidFill>
              <a:latin typeface="楷体_GB2312" panose="02010609030101010101" pitchFamily="49" charset="-122"/>
              <a:ea typeface="楷体_GB2312" panose="02010609030101010101" pitchFamily="49" charset="-122"/>
            </a:endParaRPr>
          </a:p>
        </p:txBody>
      </p:sp>
      <p:sp>
        <p:nvSpPr>
          <p:cNvPr id="45107" name="Text Box 1075"/>
          <p:cNvSpPr txBox="1"/>
          <p:nvPr/>
        </p:nvSpPr>
        <p:spPr>
          <a:xfrm>
            <a:off x="2867025" y="5049838"/>
            <a:ext cx="7570788" cy="108140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lnSpc>
                <a:spcPct val="115000"/>
              </a:lnSpc>
              <a:spcBef>
                <a:spcPct val="50000"/>
              </a:spcBef>
              <a:buNone/>
            </a:pPr>
            <a:r>
              <a:rPr lang="en-US" altLang="zh-CN" sz="2800" dirty="0">
                <a:solidFill>
                  <a:srgbClr val="0033CC"/>
                </a:solidFill>
                <a:ea typeface="楷体_GB2312" panose="02010609030101010101" pitchFamily="49" charset="-122"/>
              </a:rPr>
              <a:t>“</a:t>
            </a:r>
            <a:r>
              <a:rPr lang="zh-CN" altLang="en-US" sz="2800" dirty="0">
                <a:solidFill>
                  <a:srgbClr val="0033CC"/>
                </a:solidFill>
                <a:latin typeface="楷体_GB2312" panose="02010609030101010101" pitchFamily="49" charset="-122"/>
                <a:ea typeface="楷体_GB2312" panose="02010609030101010101" pitchFamily="49" charset="-122"/>
              </a:rPr>
              <a:t>无限接近</a:t>
            </a:r>
            <a:r>
              <a:rPr lang="zh-CN" altLang="en-US" sz="2800" dirty="0">
                <a:solidFill>
                  <a:srgbClr val="0033CC"/>
                </a:solidFill>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意味着什么</a:t>
            </a:r>
            <a:r>
              <a:rPr lang="en-US" altLang="zh-CN" sz="2800" dirty="0">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如何用数学语言刻划它</a:t>
            </a:r>
            <a:r>
              <a:rPr lang="en-US" altLang="zh-CN" sz="2800" dirty="0">
                <a:latin typeface="楷体_GB2312" panose="02010609030101010101" pitchFamily="49" charset="-122"/>
                <a:ea typeface="楷体_GB2312" panose="02010609030101010101" pitchFamily="49" charset="-122"/>
              </a:rPr>
              <a:t>.</a:t>
            </a:r>
            <a:endParaRPr lang="en-US" altLang="zh-CN" sz="2800" dirty="0">
              <a:latin typeface="楷体_GB2312" panose="02010609030101010101" pitchFamily="49" charset="-122"/>
              <a:ea typeface="楷体_GB2312" panose="02010609030101010101" pitchFamily="49" charset="-122"/>
            </a:endParaRPr>
          </a:p>
        </p:txBody>
      </p:sp>
      <p:pic>
        <p:nvPicPr>
          <p:cNvPr id="11270" name="Picture 1116" descr="BD14710_"/>
          <p:cNvPicPr>
            <a:picLocks noChangeAspect="1"/>
          </p:cNvPicPr>
          <p:nvPr/>
        </p:nvPicPr>
        <p:blipFill>
          <a:blip r:embed="rId5"/>
          <a:stretch>
            <a:fillRect/>
          </a:stretch>
        </p:blipFill>
        <p:spPr>
          <a:xfrm>
            <a:off x="1514475" y="569595"/>
            <a:ext cx="372745" cy="6046470"/>
          </a:xfrm>
          <a:prstGeom prst="rect">
            <a:avLst/>
          </a:prstGeom>
          <a:noFill/>
          <a:ln w="9525">
            <a:noFill/>
          </a:ln>
        </p:spPr>
      </p:pic>
      <p:sp>
        <p:nvSpPr>
          <p:cNvPr id="11271" name="AutoShape 1117">
            <a:hlinkClick r:id="" action="ppaction://hlinkshowjump?jump=nextslide"/>
          </p:cNvPr>
          <p:cNvSpPr/>
          <p:nvPr/>
        </p:nvSpPr>
        <p:spPr>
          <a:xfrm>
            <a:off x="9372600" y="6248400"/>
            <a:ext cx="466725"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下页</a:t>
            </a:r>
            <a:endParaRPr lang="zh-CN" altLang="en-US" b="0" dirty="0">
              <a:ea typeface="华文新魏" pitchFamily="2" charset="-122"/>
            </a:endParaRPr>
          </a:p>
        </p:txBody>
      </p:sp>
      <p:sp>
        <p:nvSpPr>
          <p:cNvPr id="11272" name="AutoShape 1118">
            <a:hlinkClick r:id="" action="ppaction://hlinkshowjump?jump=firstslide"/>
          </p:cNvPr>
          <p:cNvSpPr/>
          <p:nvPr/>
        </p:nvSpPr>
        <p:spPr>
          <a:xfrm>
            <a:off x="9829800" y="6248400"/>
            <a:ext cx="419100"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返回</a:t>
            </a:r>
            <a:endParaRPr lang="zh-CN" altLang="en-US" b="0" dirty="0">
              <a:ea typeface="华文新魏" pitchFamily="2" charset="-122"/>
            </a:endParaRPr>
          </a:p>
        </p:txBody>
      </p:sp>
      <p:sp>
        <p:nvSpPr>
          <p:cNvPr id="11273" name="AutoShape 1119">
            <a:hlinkClick r:id="" action="ppaction://hlinkshowjump?jump=previousslide"/>
          </p:cNvPr>
          <p:cNvSpPr/>
          <p:nvPr/>
        </p:nvSpPr>
        <p:spPr>
          <a:xfrm>
            <a:off x="8915400" y="6248400"/>
            <a:ext cx="469900" cy="303213"/>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上页</a:t>
            </a:r>
            <a:endParaRPr lang="zh-CN" altLang="en-US" b="0" dirty="0">
              <a:ea typeface="华文新魏" pitchFamily="2" charset="-122"/>
            </a:endParaRPr>
          </a:p>
        </p:txBody>
      </p:sp>
      <p:sp>
        <p:nvSpPr>
          <p:cNvPr id="45152" name="Text Box 1120"/>
          <p:cNvSpPr txBox="1"/>
          <p:nvPr/>
        </p:nvSpPr>
        <p:spPr>
          <a:xfrm>
            <a:off x="2468245" y="608330"/>
            <a:ext cx="559879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zh-CN" altLang="en-US" sz="2800" dirty="0">
                <a:ea typeface="楷体_GB2312" panose="02010609030101010101" pitchFamily="49" charset="-122"/>
              </a:rPr>
              <a:t>观察以下数列的</a:t>
            </a:r>
            <a:r>
              <a:rPr lang="zh-CN" altLang="en-US" sz="2800" dirty="0">
                <a:solidFill>
                  <a:srgbClr val="FF0000"/>
                </a:solidFill>
                <a:ea typeface="楷体_GB2312" panose="02010609030101010101" pitchFamily="49" charset="-122"/>
              </a:rPr>
              <a:t>变化趋势</a:t>
            </a:r>
            <a:endParaRPr lang="zh-CN" altLang="en-US" sz="2800" dirty="0">
              <a:solidFill>
                <a:srgbClr val="FF0000"/>
              </a:solidFill>
              <a:ea typeface="楷体_GB2312" panose="02010609030101010101" pitchFamily="49" charset="-122"/>
            </a:endParaRPr>
          </a:p>
        </p:txBody>
      </p:sp>
      <p:graphicFrame>
        <p:nvGraphicFramePr>
          <p:cNvPr id="7176" name="Object 36"/>
          <p:cNvGraphicFramePr>
            <a:graphicFrameLocks noChangeAspect="1"/>
          </p:cNvGraphicFramePr>
          <p:nvPr/>
        </p:nvGraphicFramePr>
        <p:xfrm>
          <a:off x="2329498" y="1699895"/>
          <a:ext cx="4130675" cy="981075"/>
        </p:xfrm>
        <a:graphic>
          <a:graphicData uri="http://schemas.openxmlformats.org/presentationml/2006/ole">
            <mc:AlternateContent xmlns:mc="http://schemas.openxmlformats.org/markup-compatibility/2006">
              <mc:Choice xmlns:v="urn:schemas-microsoft-com:vml" Requires="v">
                <p:oleObj spid="_x0000_s3094" name="" r:id="rId6" imgW="4013200" imgH="952500" progId="Equation.3">
                  <p:embed/>
                </p:oleObj>
              </mc:Choice>
              <mc:Fallback>
                <p:oleObj name="" r:id="rId6" imgW="4013200" imgH="952500" progId="Equation.3">
                  <p:embed/>
                  <p:pic>
                    <p:nvPicPr>
                      <p:cNvPr id="0" name="图片 3093"/>
                      <p:cNvPicPr/>
                      <p:nvPr/>
                    </p:nvPicPr>
                    <p:blipFill>
                      <a:blip r:embed="rId7"/>
                      <a:stretch>
                        <a:fillRect/>
                      </a:stretch>
                    </p:blipFill>
                    <p:spPr>
                      <a:xfrm>
                        <a:off x="2329498" y="1699895"/>
                        <a:ext cx="4130675" cy="981075"/>
                      </a:xfrm>
                      <a:prstGeom prst="rect">
                        <a:avLst/>
                      </a:prstGeom>
                      <a:noFill/>
                      <a:ln w="38100">
                        <a:noFill/>
                        <a:miter/>
                      </a:ln>
                    </p:spPr>
                  </p:pic>
                </p:oleObj>
              </mc:Fallback>
            </mc:AlternateContent>
          </a:graphicData>
        </a:graphic>
      </p:graphicFrame>
      <p:graphicFrame>
        <p:nvGraphicFramePr>
          <p:cNvPr id="17445" name="Object 37"/>
          <p:cNvGraphicFramePr>
            <a:graphicFrameLocks noChangeAspect="1"/>
          </p:cNvGraphicFramePr>
          <p:nvPr/>
        </p:nvGraphicFramePr>
        <p:xfrm>
          <a:off x="6883083" y="1695450"/>
          <a:ext cx="2032000" cy="952500"/>
        </p:xfrm>
        <a:graphic>
          <a:graphicData uri="http://schemas.openxmlformats.org/presentationml/2006/ole">
            <mc:AlternateContent xmlns:mc="http://schemas.openxmlformats.org/markup-compatibility/2006">
              <mc:Choice xmlns:v="urn:schemas-microsoft-com:vml" Requires="v">
                <p:oleObj spid="_x0000_s3087" name="" r:id="rId8" imgW="1455420" imgH="678180" progId="Equation.3">
                  <p:embed/>
                </p:oleObj>
              </mc:Choice>
              <mc:Fallback>
                <p:oleObj name="" r:id="rId8" imgW="1455420" imgH="678180" progId="Equation.3">
                  <p:embed/>
                  <p:pic>
                    <p:nvPicPr>
                      <p:cNvPr id="0" name="图片 3086"/>
                      <p:cNvPicPr/>
                      <p:nvPr/>
                    </p:nvPicPr>
                    <p:blipFill>
                      <a:blip r:embed="rId9">
                        <a:clrChange>
                          <a:clrFrom>
                            <a:srgbClr val="000000"/>
                          </a:clrFrom>
                          <a:clrTo>
                            <a:srgbClr val="0000FF"/>
                          </a:clrTo>
                        </a:clrChange>
                      </a:blip>
                      <a:stretch>
                        <a:fillRect/>
                      </a:stretch>
                    </p:blipFill>
                    <p:spPr>
                      <a:xfrm>
                        <a:off x="6883083" y="1695450"/>
                        <a:ext cx="2032000" cy="952500"/>
                      </a:xfrm>
                      <a:prstGeom prst="rect">
                        <a:avLst/>
                      </a:prstGeom>
                      <a:noFill/>
                      <a:ln w="38100">
                        <a:noFill/>
                        <a:miter/>
                      </a:ln>
                    </p:spPr>
                  </p:pic>
                </p:oleObj>
              </mc:Fallback>
            </mc:AlternateContent>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152"/>
                                        </p:tgtEl>
                                        <p:attrNameLst>
                                          <p:attrName>style.visibility</p:attrName>
                                        </p:attrNameLst>
                                      </p:cBhvr>
                                      <p:to>
                                        <p:strVal val="visible"/>
                                      </p:to>
                                    </p:set>
                                    <p:animEffect transition="in" filter="wipe(left)">
                                      <p:cBhvr>
                                        <p:cTn id="7" dur="500"/>
                                        <p:tgtEl>
                                          <p:spTgt spid="451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58"/>
                                        </p:tgtEl>
                                        <p:attrNameLst>
                                          <p:attrName>style.visibility</p:attrName>
                                        </p:attrNameLst>
                                      </p:cBhvr>
                                      <p:to>
                                        <p:strVal val="visible"/>
                                      </p:to>
                                    </p:set>
                                    <p:animEffect transition="in" filter="wipe(left)">
                                      <p:cBhvr>
                                        <p:cTn id="12" dur="500"/>
                                        <p:tgtEl>
                                          <p:spTgt spid="4505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515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5106"/>
                                        </p:tgtEl>
                                        <p:attrNameLst>
                                          <p:attrName>style.visibility</p:attrName>
                                        </p:attrNameLst>
                                      </p:cBhvr>
                                      <p:to>
                                        <p:strVal val="visible"/>
                                      </p:to>
                                    </p:set>
                                    <p:animEffect transition="in" filter="wipe(left)">
                                      <p:cBhvr>
                                        <p:cTn id="21" dur="500"/>
                                        <p:tgtEl>
                                          <p:spTgt spid="4510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5107"/>
                                        </p:tgtEl>
                                        <p:attrNameLst>
                                          <p:attrName>style.visibility</p:attrName>
                                        </p:attrNameLst>
                                      </p:cBhvr>
                                      <p:to>
                                        <p:strVal val="visible"/>
                                      </p:to>
                                    </p:set>
                                    <p:animEffect transition="in" filter="wipe(left)">
                                      <p:cBhvr>
                                        <p:cTn id="26" dur="500"/>
                                        <p:tgtEl>
                                          <p:spTgt spid="4510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7445"/>
                                        </p:tgtEl>
                                        <p:attrNameLst>
                                          <p:attrName>style.visibility</p:attrName>
                                        </p:attrNameLst>
                                      </p:cBhvr>
                                      <p:to>
                                        <p:strVal val="visible"/>
                                      </p:to>
                                    </p:set>
                                    <p:animEffect transition="in" filter="wipe(left)">
                                      <p:cBhvr>
                                        <p:cTn id="31" dur="500"/>
                                        <p:tgtEl>
                                          <p:spTgt spid="17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106" grpId="0"/>
      <p:bldP spid="45107" grpId="0"/>
      <p:bldP spid="45152"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aphicFrame>
        <p:nvGraphicFramePr>
          <p:cNvPr id="130052" name="Object 4"/>
          <p:cNvGraphicFramePr>
            <a:graphicFrameLocks noChangeAspect="1"/>
          </p:cNvGraphicFramePr>
          <p:nvPr/>
        </p:nvGraphicFramePr>
        <p:xfrm>
          <a:off x="2252663" y="646113"/>
          <a:ext cx="1808162" cy="430212"/>
        </p:xfrm>
        <a:graphic>
          <a:graphicData uri="http://schemas.openxmlformats.org/presentationml/2006/ole">
            <mc:AlternateContent xmlns:mc="http://schemas.openxmlformats.org/markup-compatibility/2006">
              <mc:Choice xmlns:v="urn:schemas-microsoft-com:vml" Requires="v">
                <p:oleObj spid="_x0000_s3102" name="" r:id="rId1" imgW="1290955" imgH="332105" progId="Equation.3">
                  <p:embed/>
                </p:oleObj>
              </mc:Choice>
              <mc:Fallback>
                <p:oleObj name="" r:id="rId1" imgW="1290955" imgH="332105" progId="Equation.3">
                  <p:embed/>
                  <p:pic>
                    <p:nvPicPr>
                      <p:cNvPr id="0" name="图片 3101"/>
                      <p:cNvPicPr/>
                      <p:nvPr/>
                    </p:nvPicPr>
                    <p:blipFill>
                      <a:blip r:embed="rId2">
                        <a:clrChange>
                          <a:clrFrom>
                            <a:srgbClr val="000000"/>
                          </a:clrFrom>
                          <a:clrTo>
                            <a:srgbClr val="FF0066"/>
                          </a:clrTo>
                        </a:clrChange>
                      </a:blip>
                      <a:stretch>
                        <a:fillRect/>
                      </a:stretch>
                    </p:blipFill>
                    <p:spPr>
                      <a:xfrm>
                        <a:off x="2252663" y="646113"/>
                        <a:ext cx="1808162" cy="430212"/>
                      </a:xfrm>
                      <a:prstGeom prst="rect">
                        <a:avLst/>
                      </a:prstGeom>
                      <a:noFill/>
                      <a:ln w="38100">
                        <a:noFill/>
                        <a:miter/>
                      </a:ln>
                    </p:spPr>
                  </p:pic>
                </p:oleObj>
              </mc:Fallback>
            </mc:AlternateContent>
          </a:graphicData>
        </a:graphic>
      </p:graphicFrame>
      <p:graphicFrame>
        <p:nvGraphicFramePr>
          <p:cNvPr id="130053" name="Object 5"/>
          <p:cNvGraphicFramePr>
            <a:graphicFrameLocks noChangeAspect="1"/>
          </p:cNvGraphicFramePr>
          <p:nvPr/>
        </p:nvGraphicFramePr>
        <p:xfrm>
          <a:off x="4208463" y="566738"/>
          <a:ext cx="2151062" cy="692150"/>
        </p:xfrm>
        <a:graphic>
          <a:graphicData uri="http://schemas.openxmlformats.org/presentationml/2006/ole">
            <mc:AlternateContent xmlns:mc="http://schemas.openxmlformats.org/markup-compatibility/2006">
              <mc:Choice xmlns:v="urn:schemas-microsoft-com:vml" Requires="v">
                <p:oleObj spid="_x0000_s3103" name="" r:id="rId3" imgW="1537970" imgH="688340" progId="Equation.3">
                  <p:embed/>
                </p:oleObj>
              </mc:Choice>
              <mc:Fallback>
                <p:oleObj name="" r:id="rId3" imgW="1537970" imgH="688340" progId="Equation.3">
                  <p:embed/>
                  <p:pic>
                    <p:nvPicPr>
                      <p:cNvPr id="0" name="图片 3102"/>
                      <p:cNvPicPr/>
                      <p:nvPr/>
                    </p:nvPicPr>
                    <p:blipFill>
                      <a:blip r:embed="rId4">
                        <a:clrChange>
                          <a:clrFrom>
                            <a:srgbClr val="000000"/>
                          </a:clrFrom>
                          <a:clrTo>
                            <a:srgbClr val="FF0066"/>
                          </a:clrTo>
                        </a:clrChange>
                      </a:blip>
                      <a:stretch>
                        <a:fillRect/>
                      </a:stretch>
                    </p:blipFill>
                    <p:spPr>
                      <a:xfrm>
                        <a:off x="4208463" y="566738"/>
                        <a:ext cx="2151062" cy="692150"/>
                      </a:xfrm>
                      <a:prstGeom prst="rect">
                        <a:avLst/>
                      </a:prstGeom>
                      <a:noFill/>
                      <a:ln w="38100">
                        <a:noFill/>
                        <a:miter/>
                      </a:ln>
                    </p:spPr>
                  </p:pic>
                </p:oleObj>
              </mc:Fallback>
            </mc:AlternateContent>
          </a:graphicData>
        </a:graphic>
      </p:graphicFrame>
      <p:graphicFrame>
        <p:nvGraphicFramePr>
          <p:cNvPr id="130054" name="Object 6"/>
          <p:cNvGraphicFramePr>
            <a:graphicFrameLocks noChangeAspect="1"/>
          </p:cNvGraphicFramePr>
          <p:nvPr/>
        </p:nvGraphicFramePr>
        <p:xfrm>
          <a:off x="1982788" y="1481138"/>
          <a:ext cx="1604962" cy="811212"/>
        </p:xfrm>
        <a:graphic>
          <a:graphicData uri="http://schemas.openxmlformats.org/presentationml/2006/ole">
            <mc:AlternateContent xmlns:mc="http://schemas.openxmlformats.org/markup-compatibility/2006">
              <mc:Choice xmlns:v="urn:schemas-microsoft-com:vml" Requires="v">
                <p:oleObj spid="_x0000_s3104" name="" r:id="rId5" imgW="673100" imgH="393700" progId="Equation.3">
                  <p:embed/>
                </p:oleObj>
              </mc:Choice>
              <mc:Fallback>
                <p:oleObj name="" r:id="rId5" imgW="673100" imgH="393700" progId="Equation.3">
                  <p:embed/>
                  <p:pic>
                    <p:nvPicPr>
                      <p:cNvPr id="0" name="图片 3103"/>
                      <p:cNvPicPr/>
                      <p:nvPr/>
                    </p:nvPicPr>
                    <p:blipFill>
                      <a:blip r:embed="rId6"/>
                      <a:stretch>
                        <a:fillRect/>
                      </a:stretch>
                    </p:blipFill>
                    <p:spPr>
                      <a:xfrm>
                        <a:off x="1982788" y="1481138"/>
                        <a:ext cx="1604962" cy="811212"/>
                      </a:xfrm>
                      <a:prstGeom prst="rect">
                        <a:avLst/>
                      </a:prstGeom>
                      <a:noFill/>
                      <a:ln w="38100">
                        <a:noFill/>
                        <a:miter/>
                      </a:ln>
                    </p:spPr>
                  </p:pic>
                </p:oleObj>
              </mc:Fallback>
            </mc:AlternateContent>
          </a:graphicData>
        </a:graphic>
      </p:graphicFrame>
      <p:graphicFrame>
        <p:nvGraphicFramePr>
          <p:cNvPr id="130055" name="Object 7"/>
          <p:cNvGraphicFramePr>
            <a:graphicFrameLocks noChangeAspect="1"/>
          </p:cNvGraphicFramePr>
          <p:nvPr/>
        </p:nvGraphicFramePr>
        <p:xfrm>
          <a:off x="3656013" y="1441450"/>
          <a:ext cx="1700212" cy="800100"/>
        </p:xfrm>
        <a:graphic>
          <a:graphicData uri="http://schemas.openxmlformats.org/presentationml/2006/ole">
            <mc:AlternateContent xmlns:mc="http://schemas.openxmlformats.org/markup-compatibility/2006">
              <mc:Choice xmlns:v="urn:schemas-microsoft-com:vml" Requires="v">
                <p:oleObj spid="_x0000_s3105" name="" r:id="rId7" imgW="748665" imgH="393700" progId="Equation.3">
                  <p:embed/>
                </p:oleObj>
              </mc:Choice>
              <mc:Fallback>
                <p:oleObj name="" r:id="rId7" imgW="748665" imgH="393700" progId="Equation.3">
                  <p:embed/>
                  <p:pic>
                    <p:nvPicPr>
                      <p:cNvPr id="0" name="图片 3104"/>
                      <p:cNvPicPr/>
                      <p:nvPr/>
                    </p:nvPicPr>
                    <p:blipFill>
                      <a:blip r:embed="rId8"/>
                      <a:stretch>
                        <a:fillRect/>
                      </a:stretch>
                    </p:blipFill>
                    <p:spPr>
                      <a:xfrm>
                        <a:off x="3656013" y="1441450"/>
                        <a:ext cx="1700212" cy="800100"/>
                      </a:xfrm>
                      <a:prstGeom prst="rect">
                        <a:avLst/>
                      </a:prstGeom>
                      <a:noFill/>
                      <a:ln w="38100">
                        <a:noFill/>
                        <a:miter/>
                      </a:ln>
                    </p:spPr>
                  </p:pic>
                </p:oleObj>
              </mc:Fallback>
            </mc:AlternateContent>
          </a:graphicData>
        </a:graphic>
      </p:graphicFrame>
      <p:graphicFrame>
        <p:nvGraphicFramePr>
          <p:cNvPr id="130056" name="Object 8"/>
          <p:cNvGraphicFramePr>
            <a:graphicFrameLocks noChangeAspect="1"/>
          </p:cNvGraphicFramePr>
          <p:nvPr/>
        </p:nvGraphicFramePr>
        <p:xfrm>
          <a:off x="5324475" y="1693863"/>
          <a:ext cx="2411413" cy="493712"/>
        </p:xfrm>
        <a:graphic>
          <a:graphicData uri="http://schemas.openxmlformats.org/presentationml/2006/ole">
            <mc:AlternateContent xmlns:mc="http://schemas.openxmlformats.org/markup-compatibility/2006">
              <mc:Choice xmlns:v="urn:schemas-microsoft-com:vml" Requires="v">
                <p:oleObj spid="_x0000_s3106" name="" r:id="rId9" imgW="1002665" imgH="215900" progId="Equation.3">
                  <p:embed/>
                </p:oleObj>
              </mc:Choice>
              <mc:Fallback>
                <p:oleObj name="" r:id="rId9" imgW="1002665" imgH="215900" progId="Equation.3">
                  <p:embed/>
                  <p:pic>
                    <p:nvPicPr>
                      <p:cNvPr id="0" name="图片 3105"/>
                      <p:cNvPicPr/>
                      <p:nvPr/>
                    </p:nvPicPr>
                    <p:blipFill>
                      <a:blip r:embed="rId10"/>
                      <a:stretch>
                        <a:fillRect/>
                      </a:stretch>
                    </p:blipFill>
                    <p:spPr>
                      <a:xfrm>
                        <a:off x="5324475" y="1693863"/>
                        <a:ext cx="2411413" cy="493712"/>
                      </a:xfrm>
                      <a:prstGeom prst="rect">
                        <a:avLst/>
                      </a:prstGeom>
                      <a:noFill/>
                      <a:ln w="38100">
                        <a:noFill/>
                        <a:miter/>
                      </a:ln>
                    </p:spPr>
                  </p:pic>
                </p:oleObj>
              </mc:Fallback>
            </mc:AlternateContent>
          </a:graphicData>
        </a:graphic>
      </p:graphicFrame>
      <p:graphicFrame>
        <p:nvGraphicFramePr>
          <p:cNvPr id="130057" name="Object 9"/>
          <p:cNvGraphicFramePr>
            <a:graphicFrameLocks noChangeAspect="1"/>
          </p:cNvGraphicFramePr>
          <p:nvPr/>
        </p:nvGraphicFramePr>
        <p:xfrm>
          <a:off x="7704138" y="1595438"/>
          <a:ext cx="2430462" cy="784225"/>
        </p:xfrm>
        <a:graphic>
          <a:graphicData uri="http://schemas.openxmlformats.org/presentationml/2006/ole">
            <mc:AlternateContent xmlns:mc="http://schemas.openxmlformats.org/markup-compatibility/2006">
              <mc:Choice xmlns:v="urn:schemas-microsoft-com:vml" Requires="v">
                <p:oleObj spid="_x0000_s3101" name="" r:id="rId11" imgW="1028065" imgH="393700" progId="Equation.3">
                  <p:embed/>
                </p:oleObj>
              </mc:Choice>
              <mc:Fallback>
                <p:oleObj name="" r:id="rId11" imgW="1028065" imgH="393700" progId="Equation.3">
                  <p:embed/>
                  <p:pic>
                    <p:nvPicPr>
                      <p:cNvPr id="0" name="图片 3100"/>
                      <p:cNvPicPr/>
                      <p:nvPr/>
                    </p:nvPicPr>
                    <p:blipFill>
                      <a:blip r:embed="rId12"/>
                      <a:stretch>
                        <a:fillRect/>
                      </a:stretch>
                    </p:blipFill>
                    <p:spPr>
                      <a:xfrm>
                        <a:off x="7704138" y="1595438"/>
                        <a:ext cx="2430462" cy="784225"/>
                      </a:xfrm>
                      <a:prstGeom prst="rect">
                        <a:avLst/>
                      </a:prstGeom>
                      <a:noFill/>
                      <a:ln w="38100">
                        <a:noFill/>
                        <a:miter/>
                      </a:ln>
                    </p:spPr>
                  </p:pic>
                </p:oleObj>
              </mc:Fallback>
            </mc:AlternateContent>
          </a:graphicData>
        </a:graphic>
      </p:graphicFrame>
      <p:graphicFrame>
        <p:nvGraphicFramePr>
          <p:cNvPr id="130058" name="Object 10"/>
          <p:cNvGraphicFramePr>
            <a:graphicFrameLocks noChangeAspect="1"/>
          </p:cNvGraphicFramePr>
          <p:nvPr/>
        </p:nvGraphicFramePr>
        <p:xfrm>
          <a:off x="1973263" y="2493963"/>
          <a:ext cx="1804987" cy="769937"/>
        </p:xfrm>
        <a:graphic>
          <a:graphicData uri="http://schemas.openxmlformats.org/presentationml/2006/ole">
            <mc:AlternateContent xmlns:mc="http://schemas.openxmlformats.org/markup-compatibility/2006">
              <mc:Choice xmlns:v="urn:schemas-microsoft-com:vml" Requires="v">
                <p:oleObj spid="_x0000_s3090" name="" r:id="rId13" imgW="748665" imgH="393700" progId="Equation.3">
                  <p:embed/>
                </p:oleObj>
              </mc:Choice>
              <mc:Fallback>
                <p:oleObj name="" r:id="rId13" imgW="748665" imgH="393700" progId="Equation.3">
                  <p:embed/>
                  <p:pic>
                    <p:nvPicPr>
                      <p:cNvPr id="0" name="图片 3089"/>
                      <p:cNvPicPr/>
                      <p:nvPr/>
                    </p:nvPicPr>
                    <p:blipFill>
                      <a:blip r:embed="rId14"/>
                      <a:stretch>
                        <a:fillRect/>
                      </a:stretch>
                    </p:blipFill>
                    <p:spPr>
                      <a:xfrm>
                        <a:off x="1973263" y="2493963"/>
                        <a:ext cx="1804987" cy="769937"/>
                      </a:xfrm>
                      <a:prstGeom prst="rect">
                        <a:avLst/>
                      </a:prstGeom>
                      <a:noFill/>
                      <a:ln w="38100">
                        <a:noFill/>
                        <a:miter/>
                      </a:ln>
                    </p:spPr>
                  </p:pic>
                </p:oleObj>
              </mc:Fallback>
            </mc:AlternateContent>
          </a:graphicData>
        </a:graphic>
      </p:graphicFrame>
      <p:graphicFrame>
        <p:nvGraphicFramePr>
          <p:cNvPr id="130059" name="Object 11"/>
          <p:cNvGraphicFramePr>
            <a:graphicFrameLocks noChangeAspect="1"/>
          </p:cNvGraphicFramePr>
          <p:nvPr/>
        </p:nvGraphicFramePr>
        <p:xfrm>
          <a:off x="3951288" y="2636838"/>
          <a:ext cx="2659062" cy="455612"/>
        </p:xfrm>
        <a:graphic>
          <a:graphicData uri="http://schemas.openxmlformats.org/presentationml/2006/ole">
            <mc:AlternateContent xmlns:mc="http://schemas.openxmlformats.org/markup-compatibility/2006">
              <mc:Choice xmlns:v="urn:schemas-microsoft-com:vml" Requires="v">
                <p:oleObj spid="_x0000_s3087" name="" r:id="rId15" imgW="1078865" imgH="215900" progId="Equation.3">
                  <p:embed/>
                </p:oleObj>
              </mc:Choice>
              <mc:Fallback>
                <p:oleObj name="" r:id="rId15" imgW="1078865" imgH="215900" progId="Equation.3">
                  <p:embed/>
                  <p:pic>
                    <p:nvPicPr>
                      <p:cNvPr id="0" name="图片 3086"/>
                      <p:cNvPicPr/>
                      <p:nvPr/>
                    </p:nvPicPr>
                    <p:blipFill>
                      <a:blip r:embed="rId16"/>
                      <a:stretch>
                        <a:fillRect/>
                      </a:stretch>
                    </p:blipFill>
                    <p:spPr>
                      <a:xfrm>
                        <a:off x="3951288" y="2636838"/>
                        <a:ext cx="2659062" cy="455612"/>
                      </a:xfrm>
                      <a:prstGeom prst="rect">
                        <a:avLst/>
                      </a:prstGeom>
                      <a:noFill/>
                      <a:ln w="38100">
                        <a:noFill/>
                        <a:miter/>
                      </a:ln>
                    </p:spPr>
                  </p:pic>
                </p:oleObj>
              </mc:Fallback>
            </mc:AlternateContent>
          </a:graphicData>
        </a:graphic>
      </p:graphicFrame>
      <p:graphicFrame>
        <p:nvGraphicFramePr>
          <p:cNvPr id="130060" name="Object 12"/>
          <p:cNvGraphicFramePr>
            <a:graphicFrameLocks noChangeAspect="1"/>
          </p:cNvGraphicFramePr>
          <p:nvPr/>
        </p:nvGraphicFramePr>
        <p:xfrm>
          <a:off x="6677025" y="2436813"/>
          <a:ext cx="2814638" cy="841375"/>
        </p:xfrm>
        <a:graphic>
          <a:graphicData uri="http://schemas.openxmlformats.org/presentationml/2006/ole">
            <mc:AlternateContent xmlns:mc="http://schemas.openxmlformats.org/markup-compatibility/2006">
              <mc:Choice xmlns:v="urn:schemas-microsoft-com:vml" Requires="v">
                <p:oleObj spid="_x0000_s3135" name="" r:id="rId17" imgW="1104900" imgH="393700" progId="Equation.3">
                  <p:embed/>
                </p:oleObj>
              </mc:Choice>
              <mc:Fallback>
                <p:oleObj name="" r:id="rId17" imgW="1104900" imgH="393700" progId="Equation.3">
                  <p:embed/>
                  <p:pic>
                    <p:nvPicPr>
                      <p:cNvPr id="0" name="图片 3134"/>
                      <p:cNvPicPr/>
                      <p:nvPr/>
                    </p:nvPicPr>
                    <p:blipFill>
                      <a:blip r:embed="rId18"/>
                      <a:stretch>
                        <a:fillRect/>
                      </a:stretch>
                    </p:blipFill>
                    <p:spPr>
                      <a:xfrm>
                        <a:off x="6677025" y="2436813"/>
                        <a:ext cx="2814638" cy="841375"/>
                      </a:xfrm>
                      <a:prstGeom prst="rect">
                        <a:avLst/>
                      </a:prstGeom>
                      <a:noFill/>
                      <a:ln w="38100">
                        <a:noFill/>
                        <a:miter/>
                      </a:ln>
                    </p:spPr>
                  </p:pic>
                </p:oleObj>
              </mc:Fallback>
            </mc:AlternateContent>
          </a:graphicData>
        </a:graphic>
      </p:graphicFrame>
      <p:graphicFrame>
        <p:nvGraphicFramePr>
          <p:cNvPr id="130061" name="Object 13"/>
          <p:cNvGraphicFramePr>
            <a:graphicFrameLocks noChangeAspect="1"/>
          </p:cNvGraphicFramePr>
          <p:nvPr/>
        </p:nvGraphicFramePr>
        <p:xfrm>
          <a:off x="7011988" y="3429000"/>
          <a:ext cx="3233737" cy="935038"/>
        </p:xfrm>
        <a:graphic>
          <a:graphicData uri="http://schemas.openxmlformats.org/presentationml/2006/ole">
            <mc:AlternateContent xmlns:mc="http://schemas.openxmlformats.org/markup-compatibility/2006">
              <mc:Choice xmlns:v="urn:schemas-microsoft-com:vml" Requires="v">
                <p:oleObj spid="_x0000_s3134" name="" r:id="rId19" imgW="1180465" imgH="393700" progId="Equation.3">
                  <p:embed/>
                </p:oleObj>
              </mc:Choice>
              <mc:Fallback>
                <p:oleObj name="" r:id="rId19" imgW="1180465" imgH="393700" progId="Equation.3">
                  <p:embed/>
                  <p:pic>
                    <p:nvPicPr>
                      <p:cNvPr id="0" name="图片 3133"/>
                      <p:cNvPicPr/>
                      <p:nvPr/>
                    </p:nvPicPr>
                    <p:blipFill>
                      <a:blip r:embed="rId20"/>
                      <a:stretch>
                        <a:fillRect/>
                      </a:stretch>
                    </p:blipFill>
                    <p:spPr>
                      <a:xfrm>
                        <a:off x="7011988" y="3429000"/>
                        <a:ext cx="3233737" cy="935038"/>
                      </a:xfrm>
                      <a:prstGeom prst="rect">
                        <a:avLst/>
                      </a:prstGeom>
                      <a:noFill/>
                      <a:ln w="38100">
                        <a:noFill/>
                        <a:miter/>
                      </a:ln>
                    </p:spPr>
                  </p:pic>
                </p:oleObj>
              </mc:Fallback>
            </mc:AlternateContent>
          </a:graphicData>
        </a:graphic>
      </p:graphicFrame>
      <p:graphicFrame>
        <p:nvGraphicFramePr>
          <p:cNvPr id="130062" name="Object 14"/>
          <p:cNvGraphicFramePr>
            <a:graphicFrameLocks noChangeAspect="1"/>
          </p:cNvGraphicFramePr>
          <p:nvPr/>
        </p:nvGraphicFramePr>
        <p:xfrm>
          <a:off x="1957388" y="3511550"/>
          <a:ext cx="1836737" cy="758825"/>
        </p:xfrm>
        <a:graphic>
          <a:graphicData uri="http://schemas.openxmlformats.org/presentationml/2006/ole">
            <mc:AlternateContent xmlns:mc="http://schemas.openxmlformats.org/markup-compatibility/2006">
              <mc:Choice xmlns:v="urn:schemas-microsoft-com:vml" Requires="v">
                <p:oleObj spid="_x0000_s3082" name="" r:id="rId21" imgW="825500" imgH="393700" progId="Equation.3">
                  <p:embed/>
                </p:oleObj>
              </mc:Choice>
              <mc:Fallback>
                <p:oleObj name="" r:id="rId21" imgW="825500" imgH="393700" progId="Equation.3">
                  <p:embed/>
                  <p:pic>
                    <p:nvPicPr>
                      <p:cNvPr id="0" name="图片 3081"/>
                      <p:cNvPicPr/>
                      <p:nvPr/>
                    </p:nvPicPr>
                    <p:blipFill>
                      <a:blip r:embed="rId22"/>
                      <a:stretch>
                        <a:fillRect/>
                      </a:stretch>
                    </p:blipFill>
                    <p:spPr>
                      <a:xfrm>
                        <a:off x="1957388" y="3511550"/>
                        <a:ext cx="1836737" cy="758825"/>
                      </a:xfrm>
                      <a:prstGeom prst="rect">
                        <a:avLst/>
                      </a:prstGeom>
                      <a:noFill/>
                      <a:ln w="38100">
                        <a:noFill/>
                        <a:miter/>
                      </a:ln>
                    </p:spPr>
                  </p:pic>
                </p:oleObj>
              </mc:Fallback>
            </mc:AlternateContent>
          </a:graphicData>
        </a:graphic>
      </p:graphicFrame>
      <p:graphicFrame>
        <p:nvGraphicFramePr>
          <p:cNvPr id="130063" name="Object 15"/>
          <p:cNvGraphicFramePr>
            <a:graphicFrameLocks noChangeAspect="1"/>
          </p:cNvGraphicFramePr>
          <p:nvPr/>
        </p:nvGraphicFramePr>
        <p:xfrm>
          <a:off x="3940175" y="3678238"/>
          <a:ext cx="2878138" cy="484187"/>
        </p:xfrm>
        <a:graphic>
          <a:graphicData uri="http://schemas.openxmlformats.org/presentationml/2006/ole">
            <mc:AlternateContent xmlns:mc="http://schemas.openxmlformats.org/markup-compatibility/2006">
              <mc:Choice xmlns:v="urn:schemas-microsoft-com:vml" Requires="v">
                <p:oleObj spid="_x0000_s3083" name="" r:id="rId23" imgW="1155065" imgH="215900" progId="Equation.3">
                  <p:embed/>
                </p:oleObj>
              </mc:Choice>
              <mc:Fallback>
                <p:oleObj name="" r:id="rId23" imgW="1155065" imgH="215900" progId="Equation.3">
                  <p:embed/>
                  <p:pic>
                    <p:nvPicPr>
                      <p:cNvPr id="0" name="图片 3082"/>
                      <p:cNvPicPr/>
                      <p:nvPr/>
                    </p:nvPicPr>
                    <p:blipFill>
                      <a:blip r:embed="rId24"/>
                      <a:stretch>
                        <a:fillRect/>
                      </a:stretch>
                    </p:blipFill>
                    <p:spPr>
                      <a:xfrm>
                        <a:off x="3940175" y="3678238"/>
                        <a:ext cx="2878138" cy="484187"/>
                      </a:xfrm>
                      <a:prstGeom prst="rect">
                        <a:avLst/>
                      </a:prstGeom>
                      <a:noFill/>
                      <a:ln w="38100">
                        <a:noFill/>
                        <a:miter/>
                      </a:ln>
                    </p:spPr>
                  </p:pic>
                </p:oleObj>
              </mc:Fallback>
            </mc:AlternateContent>
          </a:graphicData>
        </a:graphic>
      </p:graphicFrame>
      <p:graphicFrame>
        <p:nvGraphicFramePr>
          <p:cNvPr id="130064" name="Object 16"/>
          <p:cNvGraphicFramePr>
            <a:graphicFrameLocks noChangeAspect="1"/>
          </p:cNvGraphicFramePr>
          <p:nvPr/>
        </p:nvGraphicFramePr>
        <p:xfrm>
          <a:off x="1889125" y="4624388"/>
          <a:ext cx="1852613" cy="493712"/>
        </p:xfrm>
        <a:graphic>
          <a:graphicData uri="http://schemas.openxmlformats.org/presentationml/2006/ole">
            <mc:AlternateContent xmlns:mc="http://schemas.openxmlformats.org/markup-compatibility/2006">
              <mc:Choice xmlns:v="urn:schemas-microsoft-com:vml" Requires="v">
                <p:oleObj spid="_x0000_s3136" name="" r:id="rId25" imgW="723900" imgH="215900" progId="Equation.3">
                  <p:embed/>
                </p:oleObj>
              </mc:Choice>
              <mc:Fallback>
                <p:oleObj name="" r:id="rId25" imgW="723900" imgH="215900" progId="Equation.3">
                  <p:embed/>
                  <p:pic>
                    <p:nvPicPr>
                      <p:cNvPr id="0" name="图片 3135"/>
                      <p:cNvPicPr/>
                      <p:nvPr/>
                    </p:nvPicPr>
                    <p:blipFill>
                      <a:blip r:embed="rId26"/>
                      <a:stretch>
                        <a:fillRect/>
                      </a:stretch>
                    </p:blipFill>
                    <p:spPr>
                      <a:xfrm>
                        <a:off x="1889125" y="4624388"/>
                        <a:ext cx="1852613" cy="493712"/>
                      </a:xfrm>
                      <a:prstGeom prst="rect">
                        <a:avLst/>
                      </a:prstGeom>
                      <a:noFill/>
                      <a:ln w="38100">
                        <a:noFill/>
                        <a:miter/>
                      </a:ln>
                    </p:spPr>
                  </p:pic>
                </p:oleObj>
              </mc:Fallback>
            </mc:AlternateContent>
          </a:graphicData>
        </a:graphic>
      </p:graphicFrame>
      <p:graphicFrame>
        <p:nvGraphicFramePr>
          <p:cNvPr id="130065" name="Object 17"/>
          <p:cNvGraphicFramePr>
            <a:graphicFrameLocks noChangeAspect="1"/>
          </p:cNvGraphicFramePr>
          <p:nvPr/>
        </p:nvGraphicFramePr>
        <p:xfrm>
          <a:off x="3741738" y="4484688"/>
          <a:ext cx="3697287" cy="768350"/>
        </p:xfrm>
        <a:graphic>
          <a:graphicData uri="http://schemas.openxmlformats.org/presentationml/2006/ole">
            <mc:AlternateContent xmlns:mc="http://schemas.openxmlformats.org/markup-compatibility/2006">
              <mc:Choice xmlns:v="urn:schemas-microsoft-com:vml" Requires="v">
                <p:oleObj spid="_x0000_s3086" name="" r:id="rId27" imgW="1333500" imgH="393700" progId="Equation.3">
                  <p:embed/>
                </p:oleObj>
              </mc:Choice>
              <mc:Fallback>
                <p:oleObj name="" r:id="rId27" imgW="1333500" imgH="393700" progId="Equation.3">
                  <p:embed/>
                  <p:pic>
                    <p:nvPicPr>
                      <p:cNvPr id="0" name="图片 3085"/>
                      <p:cNvPicPr/>
                      <p:nvPr/>
                    </p:nvPicPr>
                    <p:blipFill>
                      <a:blip r:embed="rId28"/>
                      <a:stretch>
                        <a:fillRect/>
                      </a:stretch>
                    </p:blipFill>
                    <p:spPr>
                      <a:xfrm>
                        <a:off x="3741738" y="4484688"/>
                        <a:ext cx="3697287" cy="768350"/>
                      </a:xfrm>
                      <a:prstGeom prst="rect">
                        <a:avLst/>
                      </a:prstGeom>
                      <a:noFill/>
                      <a:ln w="38100">
                        <a:noFill/>
                        <a:miter/>
                      </a:ln>
                    </p:spPr>
                  </p:pic>
                </p:oleObj>
              </mc:Fallback>
            </mc:AlternateContent>
          </a:graphicData>
        </a:graphic>
      </p:graphicFrame>
      <p:graphicFrame>
        <p:nvGraphicFramePr>
          <p:cNvPr id="130066" name="Object 18"/>
          <p:cNvGraphicFramePr>
            <a:graphicFrameLocks noChangeAspect="1"/>
          </p:cNvGraphicFramePr>
          <p:nvPr/>
        </p:nvGraphicFramePr>
        <p:xfrm>
          <a:off x="7535863" y="4557713"/>
          <a:ext cx="2389187" cy="577850"/>
        </p:xfrm>
        <a:graphic>
          <a:graphicData uri="http://schemas.openxmlformats.org/presentationml/2006/ole">
            <mc:AlternateContent xmlns:mc="http://schemas.openxmlformats.org/markup-compatibility/2006">
              <mc:Choice xmlns:v="urn:schemas-microsoft-com:vml" Requires="v">
                <p:oleObj spid="_x0000_s3084" name="" r:id="rId29" imgW="1116965" imgH="254000" progId="Equation.3">
                  <p:embed/>
                </p:oleObj>
              </mc:Choice>
              <mc:Fallback>
                <p:oleObj name="" r:id="rId29" imgW="1116965" imgH="254000" progId="Equation.3">
                  <p:embed/>
                  <p:pic>
                    <p:nvPicPr>
                      <p:cNvPr id="0" name="图片 3083"/>
                      <p:cNvPicPr/>
                      <p:nvPr/>
                    </p:nvPicPr>
                    <p:blipFill>
                      <a:blip r:embed="rId30"/>
                      <a:stretch>
                        <a:fillRect/>
                      </a:stretch>
                    </p:blipFill>
                    <p:spPr>
                      <a:xfrm>
                        <a:off x="7535863" y="4557713"/>
                        <a:ext cx="2389187" cy="577850"/>
                      </a:xfrm>
                      <a:prstGeom prst="rect">
                        <a:avLst/>
                      </a:prstGeom>
                      <a:noFill/>
                      <a:ln w="38100">
                        <a:noFill/>
                        <a:miter/>
                      </a:ln>
                    </p:spPr>
                  </p:pic>
                </p:oleObj>
              </mc:Fallback>
            </mc:AlternateContent>
          </a:graphicData>
        </a:graphic>
      </p:graphicFrame>
      <p:graphicFrame>
        <p:nvGraphicFramePr>
          <p:cNvPr id="130067" name="Object 19"/>
          <p:cNvGraphicFramePr>
            <a:graphicFrameLocks noChangeAspect="1"/>
          </p:cNvGraphicFramePr>
          <p:nvPr/>
        </p:nvGraphicFramePr>
        <p:xfrm>
          <a:off x="1997075" y="5270500"/>
          <a:ext cx="7572375" cy="841375"/>
        </p:xfrm>
        <a:graphic>
          <a:graphicData uri="http://schemas.openxmlformats.org/presentationml/2006/ole">
            <mc:AlternateContent xmlns:mc="http://schemas.openxmlformats.org/markup-compatibility/2006">
              <mc:Choice xmlns:v="urn:schemas-microsoft-com:vml" Requires="v">
                <p:oleObj spid="_x0000_s3085" name="" r:id="rId31" imgW="2857500" imgH="393700" progId="Equation.3">
                  <p:embed/>
                </p:oleObj>
              </mc:Choice>
              <mc:Fallback>
                <p:oleObj name="" r:id="rId31" imgW="2857500" imgH="393700" progId="Equation.3">
                  <p:embed/>
                  <p:pic>
                    <p:nvPicPr>
                      <p:cNvPr id="0" name="图片 3084"/>
                      <p:cNvPicPr/>
                      <p:nvPr/>
                    </p:nvPicPr>
                    <p:blipFill>
                      <a:blip r:embed="rId32"/>
                      <a:stretch>
                        <a:fillRect/>
                      </a:stretch>
                    </p:blipFill>
                    <p:spPr>
                      <a:xfrm>
                        <a:off x="1997075" y="5270500"/>
                        <a:ext cx="7572375" cy="841375"/>
                      </a:xfrm>
                      <a:prstGeom prst="rect">
                        <a:avLst/>
                      </a:prstGeom>
                      <a:noFill/>
                      <a:ln w="38100">
                        <a:noFill/>
                        <a:miter/>
                      </a:ln>
                    </p:spPr>
                  </p:pic>
                </p:oleObj>
              </mc:Fallback>
            </mc:AlternateContent>
          </a:graphicData>
        </a:graphic>
      </p:graphicFrame>
      <p:pic>
        <p:nvPicPr>
          <p:cNvPr id="12306" name="Picture 20" descr="BD14710_"/>
          <p:cNvPicPr>
            <a:picLocks noChangeAspect="1"/>
          </p:cNvPicPr>
          <p:nvPr/>
        </p:nvPicPr>
        <p:blipFill>
          <a:blip r:embed="rId33"/>
          <a:stretch>
            <a:fillRect/>
          </a:stretch>
        </p:blipFill>
        <p:spPr>
          <a:xfrm>
            <a:off x="1528445" y="567055"/>
            <a:ext cx="359410" cy="5985510"/>
          </a:xfrm>
          <a:prstGeom prst="rect">
            <a:avLst/>
          </a:prstGeom>
          <a:noFill/>
          <a:ln w="9525">
            <a:noFill/>
          </a:ln>
        </p:spPr>
      </p:pic>
      <p:sp>
        <p:nvSpPr>
          <p:cNvPr id="12307" name="AutoShape 21">
            <a:hlinkClick r:id="" action="ppaction://hlinkshowjump?jump=nextslide"/>
          </p:cNvPr>
          <p:cNvSpPr/>
          <p:nvPr/>
        </p:nvSpPr>
        <p:spPr>
          <a:xfrm>
            <a:off x="9372600" y="6248400"/>
            <a:ext cx="466725"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下页</a:t>
            </a:r>
            <a:endParaRPr lang="zh-CN" altLang="en-US" dirty="0">
              <a:latin typeface="宋体" panose="02010600030101010101" pitchFamily="2" charset="-122"/>
            </a:endParaRPr>
          </a:p>
        </p:txBody>
      </p:sp>
      <p:sp>
        <p:nvSpPr>
          <p:cNvPr id="12308" name="AutoShape 22">
            <a:hlinkClick r:id="" action="ppaction://hlinkshowjump?jump=firstslide"/>
          </p:cNvPr>
          <p:cNvSpPr/>
          <p:nvPr/>
        </p:nvSpPr>
        <p:spPr>
          <a:xfrm>
            <a:off x="9829800" y="6248400"/>
            <a:ext cx="419100" cy="304800"/>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返回</a:t>
            </a:r>
            <a:endParaRPr lang="zh-CN" altLang="en-US" dirty="0">
              <a:latin typeface="宋体" panose="02010600030101010101" pitchFamily="2" charset="-122"/>
            </a:endParaRPr>
          </a:p>
        </p:txBody>
      </p:sp>
      <p:sp>
        <p:nvSpPr>
          <p:cNvPr id="12309" name="AutoShape 23">
            <a:hlinkClick r:id="" action="ppaction://hlinkshowjump?jump=previousslide"/>
          </p:cNvPr>
          <p:cNvSpPr/>
          <p:nvPr/>
        </p:nvSpPr>
        <p:spPr>
          <a:xfrm>
            <a:off x="8915400" y="6248400"/>
            <a:ext cx="469900" cy="303213"/>
          </a:xfrm>
          <a:prstGeom prst="actionButtonBlank">
            <a:avLst/>
          </a:prstGeom>
          <a:solidFill>
            <a:srgbClr val="CCFFFF"/>
          </a:solidFill>
          <a:ln w="57150">
            <a:noFill/>
          </a:ln>
        </p:spPr>
        <p:txBody>
          <a:bodyPr wrap="none" anchor="ctr" anchorCtr="0"/>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algn="ctr" eaLnBrk="1" hangingPunct="1">
              <a:spcBef>
                <a:spcPct val="50000"/>
              </a:spcBef>
              <a:buNone/>
            </a:pPr>
            <a:r>
              <a:rPr lang="zh-CN" altLang="en-US" sz="1000" dirty="0">
                <a:solidFill>
                  <a:srgbClr val="3399FF"/>
                </a:solidFill>
                <a:ea typeface="隶书" pitchFamily="49" charset="-122"/>
              </a:rPr>
              <a:t>上页</a:t>
            </a:r>
            <a:endParaRPr lang="zh-CN" altLang="en-US"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0052"/>
                                        </p:tgtEl>
                                        <p:attrNameLst>
                                          <p:attrName>style.visibility</p:attrName>
                                        </p:attrNameLst>
                                      </p:cBhvr>
                                      <p:to>
                                        <p:strVal val="visible"/>
                                      </p:to>
                                    </p:set>
                                    <p:animEffect transition="in" filter="wipe(left)">
                                      <p:cBhvr>
                                        <p:cTn id="7" dur="500"/>
                                        <p:tgtEl>
                                          <p:spTgt spid="1300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0053"/>
                                        </p:tgtEl>
                                        <p:attrNameLst>
                                          <p:attrName>style.visibility</p:attrName>
                                        </p:attrNameLst>
                                      </p:cBhvr>
                                      <p:to>
                                        <p:strVal val="visible"/>
                                      </p:to>
                                    </p:set>
                                    <p:animEffect transition="in" filter="wipe(left)">
                                      <p:cBhvr>
                                        <p:cTn id="12" dur="500"/>
                                        <p:tgtEl>
                                          <p:spTgt spid="1300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0054"/>
                                        </p:tgtEl>
                                        <p:attrNameLst>
                                          <p:attrName>style.visibility</p:attrName>
                                        </p:attrNameLst>
                                      </p:cBhvr>
                                      <p:to>
                                        <p:strVal val="visible"/>
                                      </p:to>
                                    </p:set>
                                    <p:animEffect transition="in" filter="wipe(left)">
                                      <p:cBhvr>
                                        <p:cTn id="17" dur="500"/>
                                        <p:tgtEl>
                                          <p:spTgt spid="1300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0055"/>
                                        </p:tgtEl>
                                        <p:attrNameLst>
                                          <p:attrName>style.visibility</p:attrName>
                                        </p:attrNameLst>
                                      </p:cBhvr>
                                      <p:to>
                                        <p:strVal val="visible"/>
                                      </p:to>
                                    </p:set>
                                    <p:animEffect transition="in" filter="wipe(left)">
                                      <p:cBhvr>
                                        <p:cTn id="22" dur="500"/>
                                        <p:tgtEl>
                                          <p:spTgt spid="1300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0056"/>
                                        </p:tgtEl>
                                        <p:attrNameLst>
                                          <p:attrName>style.visibility</p:attrName>
                                        </p:attrNameLst>
                                      </p:cBhvr>
                                      <p:to>
                                        <p:strVal val="visible"/>
                                      </p:to>
                                    </p:set>
                                    <p:animEffect transition="in" filter="wipe(left)">
                                      <p:cBhvr>
                                        <p:cTn id="27" dur="500"/>
                                        <p:tgtEl>
                                          <p:spTgt spid="1300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0057"/>
                                        </p:tgtEl>
                                        <p:attrNameLst>
                                          <p:attrName>style.visibility</p:attrName>
                                        </p:attrNameLst>
                                      </p:cBhvr>
                                      <p:to>
                                        <p:strVal val="visible"/>
                                      </p:to>
                                    </p:set>
                                    <p:animEffect transition="in" filter="wipe(left)">
                                      <p:cBhvr>
                                        <p:cTn id="32" dur="500"/>
                                        <p:tgtEl>
                                          <p:spTgt spid="13005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0058"/>
                                        </p:tgtEl>
                                        <p:attrNameLst>
                                          <p:attrName>style.visibility</p:attrName>
                                        </p:attrNameLst>
                                      </p:cBhvr>
                                      <p:to>
                                        <p:strVal val="visible"/>
                                      </p:to>
                                    </p:set>
                                    <p:animEffect transition="in" filter="wipe(left)">
                                      <p:cBhvr>
                                        <p:cTn id="37" dur="500"/>
                                        <p:tgtEl>
                                          <p:spTgt spid="13005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0059"/>
                                        </p:tgtEl>
                                        <p:attrNameLst>
                                          <p:attrName>style.visibility</p:attrName>
                                        </p:attrNameLst>
                                      </p:cBhvr>
                                      <p:to>
                                        <p:strVal val="visible"/>
                                      </p:to>
                                    </p:set>
                                    <p:animEffect transition="in" filter="wipe(left)">
                                      <p:cBhvr>
                                        <p:cTn id="42" dur="500"/>
                                        <p:tgtEl>
                                          <p:spTgt spid="1300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0060"/>
                                        </p:tgtEl>
                                        <p:attrNameLst>
                                          <p:attrName>style.visibility</p:attrName>
                                        </p:attrNameLst>
                                      </p:cBhvr>
                                      <p:to>
                                        <p:strVal val="visible"/>
                                      </p:to>
                                    </p:set>
                                    <p:animEffect transition="in" filter="wipe(left)">
                                      <p:cBhvr>
                                        <p:cTn id="47" dur="500"/>
                                        <p:tgtEl>
                                          <p:spTgt spid="13006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0062"/>
                                        </p:tgtEl>
                                        <p:attrNameLst>
                                          <p:attrName>style.visibility</p:attrName>
                                        </p:attrNameLst>
                                      </p:cBhvr>
                                      <p:to>
                                        <p:strVal val="visible"/>
                                      </p:to>
                                    </p:set>
                                    <p:animEffect transition="in" filter="wipe(left)">
                                      <p:cBhvr>
                                        <p:cTn id="52" dur="500"/>
                                        <p:tgtEl>
                                          <p:spTgt spid="13006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0063"/>
                                        </p:tgtEl>
                                        <p:attrNameLst>
                                          <p:attrName>style.visibility</p:attrName>
                                        </p:attrNameLst>
                                      </p:cBhvr>
                                      <p:to>
                                        <p:strVal val="visible"/>
                                      </p:to>
                                    </p:set>
                                    <p:animEffect transition="in" filter="wipe(left)">
                                      <p:cBhvr>
                                        <p:cTn id="57" dur="500"/>
                                        <p:tgtEl>
                                          <p:spTgt spid="13006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30061"/>
                                        </p:tgtEl>
                                        <p:attrNameLst>
                                          <p:attrName>style.visibility</p:attrName>
                                        </p:attrNameLst>
                                      </p:cBhvr>
                                      <p:to>
                                        <p:strVal val="visible"/>
                                      </p:to>
                                    </p:set>
                                    <p:animEffect transition="in" filter="wipe(left)">
                                      <p:cBhvr>
                                        <p:cTn id="62" dur="500"/>
                                        <p:tgtEl>
                                          <p:spTgt spid="13006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30064"/>
                                        </p:tgtEl>
                                        <p:attrNameLst>
                                          <p:attrName>style.visibility</p:attrName>
                                        </p:attrNameLst>
                                      </p:cBhvr>
                                      <p:to>
                                        <p:strVal val="visible"/>
                                      </p:to>
                                    </p:set>
                                    <p:animEffect transition="in" filter="wipe(left)">
                                      <p:cBhvr>
                                        <p:cTn id="67" dur="500"/>
                                        <p:tgtEl>
                                          <p:spTgt spid="13006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0065"/>
                                        </p:tgtEl>
                                        <p:attrNameLst>
                                          <p:attrName>style.visibility</p:attrName>
                                        </p:attrNameLst>
                                      </p:cBhvr>
                                      <p:to>
                                        <p:strVal val="visible"/>
                                      </p:to>
                                    </p:set>
                                    <p:animEffect transition="in" filter="wipe(left)">
                                      <p:cBhvr>
                                        <p:cTn id="72" dur="500"/>
                                        <p:tgtEl>
                                          <p:spTgt spid="13006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30066"/>
                                        </p:tgtEl>
                                        <p:attrNameLst>
                                          <p:attrName>style.visibility</p:attrName>
                                        </p:attrNameLst>
                                      </p:cBhvr>
                                      <p:to>
                                        <p:strVal val="visible"/>
                                      </p:to>
                                    </p:set>
                                    <p:animEffect transition="in" filter="wipe(left)">
                                      <p:cBhvr>
                                        <p:cTn id="77" dur="500"/>
                                        <p:tgtEl>
                                          <p:spTgt spid="13006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30067"/>
                                        </p:tgtEl>
                                        <p:attrNameLst>
                                          <p:attrName>style.visibility</p:attrName>
                                        </p:attrNameLst>
                                      </p:cBhvr>
                                      <p:to>
                                        <p:strVal val="visible"/>
                                      </p:to>
                                    </p:set>
                                    <p:animEffect transition="in" filter="wipe(left)">
                                      <p:cBhvr>
                                        <p:cTn id="82" dur="500"/>
                                        <p:tgtEl>
                                          <p:spTgt spid="130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56000" y="2236788"/>
            <a:ext cx="5080000" cy="635000"/>
          </a:xfrm>
          <a:prstGeom prst="rect">
            <a:avLst/>
          </a:prstGeom>
        </p:spPr>
        <p:txBody>
          <a:bodyPr/>
          <a:p>
            <a:endParaRPr sz="1600"/>
          </a:p>
        </p:txBody>
      </p:sp>
      <p:pic>
        <p:nvPicPr>
          <p:cNvPr id="3" name="图片 2"/>
          <p:cNvPicPr/>
          <p:nvPr/>
        </p:nvPicPr>
        <p:blipFill>
          <a:blip r:embed="rId1"/>
        </p:blipFill>
        <p:spPr>
          <a:xfrm>
            <a:off x="1482090" y="951230"/>
            <a:ext cx="10091420" cy="1588770"/>
          </a:xfrm>
          <a:prstGeom prst="rect">
            <a:avLst/>
          </a:prstGeom>
        </p:spPr>
      </p:pic>
      <p:sp>
        <p:nvSpPr>
          <p:cNvPr id="16" name="Text Box 9"/>
          <p:cNvSpPr txBox="1"/>
          <p:nvPr/>
        </p:nvSpPr>
        <p:spPr>
          <a:xfrm>
            <a:off x="2303780" y="285750"/>
            <a:ext cx="3346450"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b="1"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b="1"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stStyle>
          <a:p>
            <a:pPr marL="0" lvl="0" indent="0" eaLnBrk="1" hangingPunct="1">
              <a:spcBef>
                <a:spcPct val="50000"/>
              </a:spcBef>
              <a:buNone/>
            </a:pPr>
            <a:r>
              <a:rPr lang="en-US" altLang="zh-CN" sz="2800" dirty="0">
                <a:solidFill>
                  <a:srgbClr val="FF0000"/>
                </a:solidFill>
                <a:ea typeface="楷体_GB2312" panose="02010609030101010101" pitchFamily="49" charset="-122"/>
              </a:rPr>
              <a:t>2.</a:t>
            </a:r>
            <a:r>
              <a:rPr lang="zh-CN" altLang="en-US" sz="2800" dirty="0">
                <a:solidFill>
                  <a:srgbClr val="FF0000"/>
                </a:solidFill>
                <a:ea typeface="楷体_GB2312" panose="02010609030101010101" pitchFamily="49" charset="-122"/>
              </a:rPr>
              <a:t>数列极限的定义</a:t>
            </a:r>
            <a:endParaRPr lang="zh-CN" altLang="en-US" sz="2800" dirty="0">
              <a:solidFill>
                <a:srgbClr val="FF0000"/>
              </a:solidFill>
              <a:ea typeface="楷体_GB2312" panose="02010609030101010101" pitchFamily="49" charset="-122"/>
            </a:endParaRPr>
          </a:p>
        </p:txBody>
      </p:sp>
      <p:sp>
        <p:nvSpPr>
          <p:cNvPr id="5" name="文本框 4"/>
          <p:cNvSpPr txBox="1"/>
          <p:nvPr/>
        </p:nvSpPr>
        <p:spPr>
          <a:xfrm>
            <a:off x="3556000" y="2398713"/>
            <a:ext cx="5080000" cy="635000"/>
          </a:xfrm>
          <a:prstGeom prst="rect">
            <a:avLst/>
          </a:prstGeom>
        </p:spPr>
        <p:txBody>
          <a:bodyPr/>
          <a:p>
            <a:endParaRPr sz="1600"/>
          </a:p>
        </p:txBody>
      </p:sp>
      <p:pic>
        <p:nvPicPr>
          <p:cNvPr id="6" name="图片 5"/>
          <p:cNvPicPr/>
          <p:nvPr/>
        </p:nvPicPr>
        <p:blipFill>
          <a:blip r:embed="rId2"/>
        </p:blipFill>
        <p:spPr>
          <a:xfrm>
            <a:off x="884555" y="2540000"/>
            <a:ext cx="10486390" cy="1115695"/>
          </a:xfrm>
          <a:prstGeom prst="rect">
            <a:avLst/>
          </a:prstGeom>
        </p:spPr>
      </p:pic>
      <p:pic>
        <p:nvPicPr>
          <p:cNvPr id="14" name="图片 13"/>
          <p:cNvPicPr/>
          <p:nvPr/>
        </p:nvPicPr>
        <p:blipFill>
          <a:blip r:embed="rId3"/>
        </p:blipFill>
        <p:spPr>
          <a:xfrm>
            <a:off x="5179695" y="3688080"/>
            <a:ext cx="3331210" cy="581660"/>
          </a:xfrm>
          <a:prstGeom prst="rect">
            <a:avLst/>
          </a:prstGeom>
        </p:spPr>
      </p:pic>
      <p:pic>
        <p:nvPicPr>
          <p:cNvPr id="17" name="图片 16"/>
          <p:cNvPicPr>
            <a:picLocks noChangeAspect="1"/>
          </p:cNvPicPr>
          <p:nvPr/>
        </p:nvPicPr>
        <p:blipFill>
          <a:blip r:embed="rId4"/>
          <a:stretch>
            <a:fillRect/>
          </a:stretch>
        </p:blipFill>
        <p:spPr>
          <a:xfrm>
            <a:off x="3356610" y="4301490"/>
            <a:ext cx="7839075" cy="552450"/>
          </a:xfrm>
          <a:prstGeom prst="rect">
            <a:avLst/>
          </a:prstGeom>
        </p:spPr>
      </p:pic>
      <p:sp>
        <p:nvSpPr>
          <p:cNvPr id="18" name="文本框 17"/>
          <p:cNvSpPr txBox="1"/>
          <p:nvPr/>
        </p:nvSpPr>
        <p:spPr>
          <a:xfrm>
            <a:off x="1183005" y="4952365"/>
            <a:ext cx="7788910" cy="521970"/>
          </a:xfrm>
          <a:prstGeom prst="rect">
            <a:avLst/>
          </a:prstGeom>
          <a:noFill/>
          <a:ln w="9525">
            <a:noFill/>
          </a:ln>
        </p:spPr>
        <p:txBody>
          <a:bodyPr wrap="square" anchor="t" anchorCtr="0">
            <a:spAutoFit/>
          </a:bodyPr>
          <a:p>
            <a:r>
              <a:rPr lang="zh-CN" altLang="en-US" sz="2800" b="1" dirty="0">
                <a:latin typeface="宋体" panose="02010600030101010101" pitchFamily="2" charset="-122"/>
                <a:ea typeface="宋体" panose="02010600030101010101" pitchFamily="2" charset="-122"/>
                <a:sym typeface="宋体" panose="02010600030101010101" pitchFamily="2" charset="-122"/>
              </a:rPr>
              <a:t>用</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数学语言</a:t>
            </a:r>
            <a:r>
              <a:rPr lang="en-US" altLang="zh-CN"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latin typeface="宋体" panose="02010600030101010101" pitchFamily="2" charset="-122"/>
                <a:ea typeface="宋体" panose="02010600030101010101" pitchFamily="2" charset="-122"/>
                <a:sym typeface="宋体" panose="02010600030101010101" pitchFamily="2" charset="-122"/>
              </a:rPr>
              <a:t>表示：</a:t>
            </a:r>
            <a:endParaRPr lang="zh-CN" altLang="en-US" sz="2800" b="1" dirty="0">
              <a:latin typeface="隶书" pitchFamily="49" charset="-122"/>
              <a:ea typeface="隶书" pitchFamily="49" charset="-122"/>
            </a:endParaRPr>
          </a:p>
        </p:txBody>
      </p:sp>
      <p:sp>
        <p:nvSpPr>
          <p:cNvPr id="38" name="文本框 37"/>
          <p:cNvSpPr txBox="1"/>
          <p:nvPr/>
        </p:nvSpPr>
        <p:spPr>
          <a:xfrm>
            <a:off x="2804160" y="4980305"/>
            <a:ext cx="3013075" cy="517525"/>
          </a:xfrm>
          <a:prstGeom prst="rect">
            <a:avLst/>
          </a:prstGeom>
          <a:noFill/>
          <a:ln w="9525">
            <a:noFill/>
          </a:ln>
        </p:spPr>
        <p:txBody>
          <a:bodyPr wrap="none" anchor="t" anchorCtr="0">
            <a:spAutoFit/>
          </a:bodyPr>
          <a:p>
            <a:r>
              <a:rPr lang="zh-CN" altLang="en-US" sz="2800" b="1" dirty="0">
                <a:solidFill>
                  <a:srgbClr val="00CC00"/>
                </a:solidFill>
                <a:latin typeface="宋体" panose="02010600030101010101" pitchFamily="2" charset="-122"/>
                <a:ea typeface="宋体" panose="02010600030101010101" pitchFamily="2" charset="-122"/>
                <a:sym typeface="宋体" panose="02010600030101010101" pitchFamily="2" charset="-122"/>
              </a:rPr>
              <a:t>（“</a:t>
            </a:r>
            <a:r>
              <a:rPr lang="en-US" altLang="zh-CN" sz="2800" b="1" i="1" dirty="0">
                <a:solidFill>
                  <a:srgbClr val="00CC00"/>
                </a:solidFill>
                <a:latin typeface="Times New Roman" panose="02020603050405020304" pitchFamily="18" charset="0"/>
                <a:ea typeface="宋体" panose="02010600030101010101" pitchFamily="2" charset="-122"/>
                <a:sym typeface="Times New Roman" panose="02020603050405020304" pitchFamily="18" charset="0"/>
              </a:rPr>
              <a:t>ε</a:t>
            </a:r>
            <a:r>
              <a:rPr lang="en-US" altLang="zh-CN" sz="2800" b="1" dirty="0">
                <a:solidFill>
                  <a:srgbClr val="00CC00"/>
                </a:solidFill>
                <a:latin typeface="宋体" panose="02010600030101010101" pitchFamily="2" charset="-122"/>
                <a:ea typeface="宋体" panose="02010600030101010101" pitchFamily="2" charset="-122"/>
                <a:sym typeface="宋体" panose="02010600030101010101" pitchFamily="2" charset="-122"/>
              </a:rPr>
              <a:t>-</a:t>
            </a:r>
            <a:r>
              <a:rPr lang="en-US" altLang="zh-CN" sz="2800" b="1" i="1" dirty="0">
                <a:solidFill>
                  <a:srgbClr val="00CC00"/>
                </a:solidFill>
                <a:latin typeface="宋体" panose="02010600030101010101" pitchFamily="2" charset="-122"/>
                <a:ea typeface="宋体" panose="02010600030101010101" pitchFamily="2" charset="-122"/>
                <a:sym typeface="宋体" panose="02010600030101010101" pitchFamily="2" charset="-122"/>
              </a:rPr>
              <a:t>N </a:t>
            </a:r>
            <a:r>
              <a:rPr lang="en-US" altLang="zh-CN" sz="2800" b="1" dirty="0">
                <a:solidFill>
                  <a:srgbClr val="00CC00"/>
                </a:solidFill>
                <a:latin typeface="宋体" panose="02010600030101010101" pitchFamily="2" charset="-122"/>
                <a:ea typeface="宋体" panose="02010600030101010101" pitchFamily="2" charset="-122"/>
                <a:sym typeface="宋体" panose="02010600030101010101" pitchFamily="2" charset="-122"/>
              </a:rPr>
              <a:t>”</a:t>
            </a:r>
            <a:r>
              <a:rPr lang="zh-CN" altLang="en-US" sz="2800" b="1" dirty="0">
                <a:solidFill>
                  <a:srgbClr val="00CC00"/>
                </a:solidFill>
                <a:latin typeface="宋体" panose="02010600030101010101" pitchFamily="2" charset="-122"/>
                <a:ea typeface="宋体" panose="02010600030101010101" pitchFamily="2" charset="-122"/>
                <a:sym typeface="宋体" panose="02010600030101010101" pitchFamily="2" charset="-122"/>
              </a:rPr>
              <a:t>语言）</a:t>
            </a:r>
            <a:endParaRPr lang="zh-CN" altLang="en-US" sz="2800" b="1" dirty="0">
              <a:solidFill>
                <a:srgbClr val="00CC00"/>
              </a:solidFill>
              <a:latin typeface="宋体" panose="02010600030101010101" pitchFamily="2" charset="-122"/>
              <a:ea typeface="宋体" panose="02010600030101010101" pitchFamily="2" charset="-122"/>
              <a:sym typeface="宋体" panose="02010600030101010101" pitchFamily="2" charset="-122"/>
            </a:endParaRPr>
          </a:p>
        </p:txBody>
      </p:sp>
      <p:graphicFrame>
        <p:nvGraphicFramePr>
          <p:cNvPr id="39" name="Object 40"/>
          <p:cNvGraphicFramePr/>
          <p:nvPr/>
        </p:nvGraphicFramePr>
        <p:xfrm>
          <a:off x="2158365" y="5568315"/>
          <a:ext cx="7435850" cy="1163955"/>
        </p:xfrm>
        <a:graphic>
          <a:graphicData uri="http://schemas.openxmlformats.org/presentationml/2006/ole">
            <mc:AlternateContent xmlns:mc="http://schemas.openxmlformats.org/markup-compatibility/2006">
              <mc:Choice xmlns:v="urn:schemas-microsoft-com:vml" Requires="v">
                <p:oleObj spid="_x0000_s19" name="" r:id="rId5" imgW="2768600" imgH="533400" progId="Equation.3">
                  <p:embed/>
                </p:oleObj>
              </mc:Choice>
              <mc:Fallback>
                <p:oleObj name="" r:id="rId5" imgW="2768600" imgH="533400" progId="Equation.3">
                  <p:embed/>
                  <p:pic>
                    <p:nvPicPr>
                      <p:cNvPr id="0" name="Object 40"/>
                      <p:cNvPicPr/>
                      <p:nvPr/>
                    </p:nvPicPr>
                    <p:blipFill>
                      <a:blip r:embed="rId6"/>
                      <a:stretch>
                        <a:fillRect/>
                      </a:stretch>
                    </p:blipFill>
                    <p:spPr>
                      <a:xfrm>
                        <a:off x="2158365" y="5568315"/>
                        <a:ext cx="7435850" cy="1163955"/>
                      </a:xfrm>
                      <a:prstGeom prst="rect">
                        <a:avLst/>
                      </a:prstGeom>
                      <a:solidFill>
                        <a:srgbClr val="FFFF00"/>
                      </a:solidFill>
                      <a:ln w="38100">
                        <a:noFill/>
                        <a:miter/>
                      </a:ln>
                    </p:spPr>
                  </p:pic>
                </p:oleObj>
              </mc:Fallback>
            </mc:AlternateContent>
          </a:graphicData>
        </a:graphic>
      </p:graphicFrame>
      <p:sp>
        <p:nvSpPr>
          <p:cNvPr id="4" name="文本框 3"/>
          <p:cNvSpPr txBox="1"/>
          <p:nvPr/>
        </p:nvSpPr>
        <p:spPr>
          <a:xfrm>
            <a:off x="10062845" y="4265930"/>
            <a:ext cx="153035" cy="583565"/>
          </a:xfrm>
          <a:prstGeom prst="rect">
            <a:avLst/>
          </a:prstGeom>
          <a:noFill/>
        </p:spPr>
        <p:txBody>
          <a:bodyPr wrap="square" rtlCol="0">
            <a:spAutoFit/>
          </a:bodyPr>
          <a:p>
            <a:r>
              <a:rPr lang="en-US" altLang="zh-CN" sz="3200" b="1">
                <a:latin typeface="宋体" panose="02010600030101010101" pitchFamily="2" charset="-122"/>
                <a:ea typeface="宋体" panose="02010600030101010101" pitchFamily="2" charset="-122"/>
              </a:rPr>
              <a:t>.</a:t>
            </a:r>
            <a:endParaRPr lang="en-US" altLang="zh-CN" sz="3200" b="1">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8" grpId="0"/>
      <p:bldP spid="18" grpId="1"/>
      <p:bldP spid="38" grpId="0"/>
      <p:bldP spid="38"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commondata" val="eyJoZGlkIjoiMDJiNWIzNzI3NmQ5Yjk5NGQ2ZmM1NjVmMTFmOGVkODcifQ=="/>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7.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1750</Words>
  <Application>WPS 演示</Application>
  <PresentationFormat>宽屏</PresentationFormat>
  <Paragraphs>315</Paragraphs>
  <Slides>29</Slides>
  <Notes>0</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168</vt:i4>
      </vt:variant>
      <vt:variant>
        <vt:lpstr>幻灯片标题</vt:lpstr>
      </vt:variant>
      <vt:variant>
        <vt:i4>29</vt:i4>
      </vt:variant>
    </vt:vector>
  </HeadingPairs>
  <TitlesOfParts>
    <vt:vector size="218" baseType="lpstr">
      <vt:lpstr>Arial</vt:lpstr>
      <vt:lpstr>宋体</vt:lpstr>
      <vt:lpstr>Wingdings</vt:lpstr>
      <vt:lpstr>Source Han Sans CN Bold</vt:lpstr>
      <vt:lpstr>Times New Roman</vt:lpstr>
      <vt:lpstr>楷体_GB2312</vt:lpstr>
      <vt:lpstr>新宋体</vt:lpstr>
      <vt:lpstr>隶书</vt:lpstr>
      <vt:lpstr>华文新魏</vt:lpstr>
      <vt:lpstr>微软雅黑</vt:lpstr>
      <vt:lpstr>Microsoft Sans Serif</vt:lpstr>
      <vt:lpstr>楷体</vt:lpstr>
      <vt:lpstr>黑体</vt:lpstr>
      <vt:lpstr>思源黑体 CN</vt:lpstr>
      <vt:lpstr>Arial Unicode MS</vt:lpstr>
      <vt:lpstr>Calibri</vt:lpstr>
      <vt:lpstr>Symbol</vt:lpstr>
      <vt:lpstr>思源黑体 CN Heavy</vt:lpstr>
      <vt:lpstr>方正兰亭大黑_GBK</vt:lpstr>
      <vt:lpstr>1_Office 主题​​</vt:lpstr>
      <vt:lpstr>2_Office 主题​​</vt:lpstr>
      <vt:lpstr>Equation.3</vt:lpstr>
      <vt:lpstr>Equation.3</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Equation.3</vt:lpstr>
      <vt:lpstr>Equation.DSMT4</vt:lpstr>
      <vt:lpstr>Equation.DSMT4</vt:lpstr>
      <vt:lpstr>Equation.3</vt:lpstr>
      <vt:lpstr>Equation.3</vt:lpstr>
      <vt:lpstr>Equation.3</vt:lpstr>
      <vt:lpstr>Equation.3</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Equation.KSEE3</vt:lpstr>
      <vt:lpstr>Equation.KSEE3</vt:lpstr>
      <vt:lpstr>Equation.DSMT4</vt:lpstr>
      <vt:lpstr>Equation.KSEE3</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Equation.3</vt:lpstr>
      <vt:lpstr>Equation.DSMT4</vt:lpstr>
      <vt:lpstr>Equation.DSMT4</vt:lpstr>
      <vt:lpstr>Equation.DSMT4</vt:lpstr>
      <vt:lpstr>Equation.DSMT4</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半夏时光</cp:lastModifiedBy>
  <cp:revision>89</cp:revision>
  <dcterms:created xsi:type="dcterms:W3CDTF">2023-11-08T11:26:00Z</dcterms:created>
  <dcterms:modified xsi:type="dcterms:W3CDTF">2024-09-20T03:42:46Z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B1D49694BD3D476EB12EFEF7D3FF45C6_12</vt:lpwstr>
  </property>
  <property fmtid="{D5CDD505-2E9C-101B-9397-08002B2CF9AE}" pid="3" name="KSOProductBuildVer">
    <vt:lpwstr>2052-12.1.0.18276</vt:lpwstr>
  </property>
</Properties>
</file>