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8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2_00"/>
          <p:cNvPicPr>
            <a:picLocks noChangeAspect="1"/>
          </p:cNvPicPr>
          <p:nvPr/>
        </p:nvPicPr>
        <p:blipFill>
          <a:blip r:embed="rId1"/>
          <a:srcRect r="1640" b="37976"/>
          <a:stretch>
            <a:fillRect/>
          </a:stretch>
        </p:blipFill>
        <p:spPr>
          <a:xfrm>
            <a:off x="2567940" y="2147570"/>
            <a:ext cx="6709410" cy="21717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943225" y="4252595"/>
            <a:ext cx="5365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38575" y="3900170"/>
            <a:ext cx="65595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024120" y="4252595"/>
            <a:ext cx="5365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560695" y="3900170"/>
            <a:ext cx="69024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875145" y="4252595"/>
            <a:ext cx="5365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317105" y="3899535"/>
            <a:ext cx="55626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525510" y="4252595"/>
            <a:ext cx="5365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062085" y="3900170"/>
            <a:ext cx="64389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3035" y="2258060"/>
            <a:ext cx="6634480" cy="24561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81070" y="3169285"/>
            <a:ext cx="339725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20795" y="3753485"/>
            <a:ext cx="49339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78810" y="4285615"/>
            <a:ext cx="16040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7995" y="3169285"/>
            <a:ext cx="511810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97880" y="3753485"/>
            <a:ext cx="502285" cy="3117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05120" y="4280535"/>
            <a:ext cx="14884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99450" y="3234690"/>
            <a:ext cx="359410" cy="378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58760" y="3813810"/>
            <a:ext cx="511810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15860" y="4280535"/>
            <a:ext cx="1617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2_02"/>
          <p:cNvPicPr>
            <a:picLocks noChangeAspect="1"/>
          </p:cNvPicPr>
          <p:nvPr/>
        </p:nvPicPr>
        <p:blipFill>
          <a:blip r:embed="rId1"/>
          <a:srcRect r="10367" b="19528"/>
          <a:stretch>
            <a:fillRect/>
          </a:stretch>
        </p:blipFill>
        <p:spPr>
          <a:xfrm>
            <a:off x="2826385" y="2485390"/>
            <a:ext cx="6128385" cy="1887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51885" y="4620895"/>
            <a:ext cx="19583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84035" y="4620895"/>
            <a:ext cx="19094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220" y="2403475"/>
            <a:ext cx="7147560" cy="22237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63315" y="4088130"/>
            <a:ext cx="483235" cy="360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67755" y="4088130"/>
            <a:ext cx="49339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49665" y="4088130"/>
            <a:ext cx="579120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WPS 演示</Application>
  <PresentationFormat>宽屏</PresentationFormat>
  <Paragraphs>36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179</cp:revision>
  <dcterms:created xsi:type="dcterms:W3CDTF">2019-06-19T02:08:00Z</dcterms:created>
  <dcterms:modified xsi:type="dcterms:W3CDTF">2025-02-16T08:27:04Z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BC80C7623A504CD48374D6DABD59F3AD_13</vt:lpwstr>
  </property>
</Properties>
</file>