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29" r:id="rId3"/>
    <p:sldId id="330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8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0"/>
        <p:guide pos="38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6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7250" y="745490"/>
            <a:ext cx="8062595" cy="57092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6757670" y="2809240"/>
            <a:ext cx="37465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\</a:t>
            </a:r>
            <a:endParaRPr lang="en-US" alt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295015" y="4429125"/>
            <a:ext cx="37465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\</a:t>
            </a:r>
            <a:endParaRPr lang="en-US" alt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8494395" y="4429125"/>
            <a:ext cx="37465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3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\</a:t>
            </a:r>
            <a:endParaRPr lang="en-US" altLang="zh-CN" sz="3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2850" y="1026160"/>
            <a:ext cx="7427595" cy="55886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3488690" y="3727450"/>
            <a:ext cx="989330" cy="3549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小蜜蜂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8660130" y="3727450"/>
            <a:ext cx="782320" cy="3549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结网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3176270" y="4959350"/>
            <a:ext cx="782320" cy="3549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妈妈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078730" y="4959350"/>
            <a:ext cx="1282700" cy="3549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打扫卫生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7679690" y="4959350"/>
            <a:ext cx="980440" cy="3549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听音乐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3880485" y="2664460"/>
            <a:ext cx="6127115" cy="3549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_____________________________________________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2565400" y="3136265"/>
            <a:ext cx="923290" cy="3549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____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2846705" y="6134735"/>
            <a:ext cx="6957060" cy="412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我喜欢蜘蛛阿姨和小蜜蜂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,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因为他们做事有头有尾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,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有恒心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</Words>
  <Application>WPS 演示</Application>
  <PresentationFormat>宽屏</PresentationFormat>
  <Paragraphs>24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213</cp:revision>
  <dcterms:created xsi:type="dcterms:W3CDTF">2019-06-19T02:08:00Z</dcterms:created>
  <dcterms:modified xsi:type="dcterms:W3CDTF">2025-02-13T09:00:06Z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