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5" r:id="rId3"/>
    <p:sldId id="271" r:id="rId4"/>
    <p:sldId id="272" r:id="rId5"/>
    <p:sldId id="27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6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8715" y="1673225"/>
            <a:ext cx="7355205" cy="35115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02685" y="3317240"/>
            <a:ext cx="358775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5471160" y="317881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203200" imgH="609600" progId="Equation.DSMT4">
                  <p:embed/>
                </p:oleObj>
              </mc:Choice>
              <mc:Fallback>
                <p:oleObj name="" r:id="rId2" imgW="203200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471160" y="317881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6830695" y="317881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4" imgW="203200" imgH="609600" progId="Equation.DSMT4">
                  <p:embed/>
                </p:oleObj>
              </mc:Choice>
              <mc:Fallback>
                <p:oleObj name="" r:id="rId4" imgW="203200" imgH="6096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30695" y="317881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/>
          <p:nvPr/>
        </p:nvGraphicFramePr>
        <p:xfrm>
          <a:off x="4439285" y="3761740"/>
          <a:ext cx="2667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6" imgW="292100" imgH="609600" progId="Equation.DSMT4">
                  <p:embed/>
                </p:oleObj>
              </mc:Choice>
              <mc:Fallback>
                <p:oleObj name="" r:id="rId6" imgW="292100" imgH="6096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39285" y="3761740"/>
                        <a:ext cx="2667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5648960" y="3850640"/>
            <a:ext cx="358775" cy="4826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53935" y="4238625"/>
            <a:ext cx="34988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45045" y="4516755"/>
            <a:ext cx="358775" cy="4254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76445" y="4787900"/>
            <a:ext cx="358775" cy="3968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7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4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1865" y="2267585"/>
            <a:ext cx="7556500" cy="26682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33415" y="2158365"/>
            <a:ext cx="2914650" cy="4921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用直线上的点表示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数略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15665" y="3733165"/>
            <a:ext cx="37719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15665" y="4018280"/>
            <a:ext cx="358775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83860" y="3733165"/>
            <a:ext cx="33020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83860" y="4018280"/>
            <a:ext cx="358775" cy="3657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56890" y="4272915"/>
            <a:ext cx="358775" cy="3778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56890" y="4563110"/>
            <a:ext cx="358775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02475" y="3733800"/>
            <a:ext cx="330200" cy="3594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02475" y="4018280"/>
            <a:ext cx="330200" cy="3657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42730" y="3733165"/>
            <a:ext cx="358775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42730" y="4018280"/>
            <a:ext cx="358775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43700" y="4272915"/>
            <a:ext cx="358775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7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43700" y="4563110"/>
            <a:ext cx="358775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775" y="2001520"/>
            <a:ext cx="7795895" cy="28549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92930" y="2983865"/>
            <a:ext cx="654685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略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950" y="2302510"/>
            <a:ext cx="7658735" cy="20326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95315" y="4335145"/>
            <a:ext cx="654685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略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WPS 演示</Application>
  <PresentationFormat>宽屏</PresentationFormat>
  <Paragraphs>42</Paragraphs>
  <Slides>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Cambria</vt:lpstr>
      <vt:lpstr>黑体</vt:lpstr>
      <vt:lpstr>WPS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2025-02-02T15:02:43Z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C36437ABE3144AFAAF84768A3783F1D3_13</vt:lpwstr>
  </property>
</Properties>
</file>