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58" r:id="rId3"/>
    <p:sldId id="359" r:id="rId4"/>
    <p:sldId id="360" r:id="rId5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8975" y="802640"/>
            <a:ext cx="8166100" cy="42735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90055" y="1699260"/>
            <a:ext cx="1896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生活上互相关心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3345" y="2067560"/>
            <a:ext cx="1638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共产主义事业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1105" y="2096135"/>
            <a:ext cx="1198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互相关怀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5865" y="2096135"/>
            <a:ext cx="1158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亲密合作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5280" y="3561080"/>
            <a:ext cx="78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毅然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02935" y="3561080"/>
            <a:ext cx="1239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竭尽全力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9625" y="3938905"/>
            <a:ext cx="78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决心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73750" y="4688840"/>
            <a:ext cx="1365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共产党宣言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39000" y="3929380"/>
            <a:ext cx="78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伟大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6740" y="861060"/>
            <a:ext cx="8688705" cy="23526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477385" y="1221105"/>
            <a:ext cx="78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叶挺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0305" y="1221105"/>
            <a:ext cx="958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军事家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9350" y="1589405"/>
            <a:ext cx="1437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非人的酷刑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3015" y="2005330"/>
            <a:ext cx="1245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坚贞不屈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3540" y="2024380"/>
            <a:ext cx="1734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种种利诱面前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08465" y="2040255"/>
            <a:ext cx="1226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高风亮节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70455" y="2809240"/>
            <a:ext cx="1122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凛然正气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41440" y="2799715"/>
            <a:ext cx="1122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肃然起敬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7745" y="946150"/>
            <a:ext cx="8446770" cy="54921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38620" y="1296035"/>
            <a:ext cx="1122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总设计师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8605" y="1664335"/>
            <a:ext cx="758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白描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6580" y="2032635"/>
            <a:ext cx="969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邓小平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65930" y="4446270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WPS 演示</Application>
  <PresentationFormat>宽屏</PresentationFormat>
  <Paragraphs>42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187</cp:revision>
  <dcterms:created xsi:type="dcterms:W3CDTF">1900-01-01T00:00:00Z</dcterms:created>
  <dcterms:modified xsi:type="dcterms:W3CDTF">2025-02-07T16:21:12Z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7A2CFA71B8279663D25BA4672BC66C34_33</vt:lpwstr>
  </property>
</Properties>
</file>