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28"/>
  </p:notesMasterIdLst>
  <p:sldIdLst>
    <p:sldId id="402" r:id="rId4"/>
    <p:sldId id="403" r:id="rId5"/>
    <p:sldId id="297" r:id="rId6"/>
    <p:sldId id="352" r:id="rId7"/>
    <p:sldId id="353" r:id="rId8"/>
    <p:sldId id="383" r:id="rId9"/>
    <p:sldId id="302" r:id="rId10"/>
    <p:sldId id="354" r:id="rId11"/>
    <p:sldId id="355" r:id="rId12"/>
    <p:sldId id="384" r:id="rId13"/>
    <p:sldId id="356" r:id="rId14"/>
    <p:sldId id="385" r:id="rId15"/>
    <p:sldId id="303" r:id="rId16"/>
    <p:sldId id="386" r:id="rId17"/>
    <p:sldId id="387" r:id="rId18"/>
    <p:sldId id="304" r:id="rId19"/>
    <p:sldId id="388" r:id="rId20"/>
    <p:sldId id="389" r:id="rId21"/>
    <p:sldId id="390" r:id="rId22"/>
    <p:sldId id="357" r:id="rId23"/>
    <p:sldId id="358" r:id="rId24"/>
    <p:sldId id="381" r:id="rId25"/>
    <p:sldId id="382" r:id="rId26"/>
    <p:sldId id="317" r:id="rId27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FA7"/>
    <a:srgbClr val="ED7D31"/>
    <a:srgbClr val="F1A9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0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156" y="416"/>
      </p:cViewPr>
      <p:guideLst>
        <p:guide orient="horz" pos="209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tags" Target="tags/tag45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9" Type="http://schemas.openxmlformats.org/officeDocument/2006/relationships/image" Target="../media/image14.emf"/><Relationship Id="rId8" Type="http://schemas.openxmlformats.org/officeDocument/2006/relationships/image" Target="../media/image13.emf"/><Relationship Id="rId7" Type="http://schemas.openxmlformats.org/officeDocument/2006/relationships/image" Target="../media/image12.emf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4" Type="http://schemas.openxmlformats.org/officeDocument/2006/relationships/image" Target="../media/image9.wmf"/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5" Type="http://schemas.openxmlformats.org/officeDocument/2006/relationships/image" Target="../media/image20.wmf"/><Relationship Id="rId14" Type="http://schemas.openxmlformats.org/officeDocument/2006/relationships/image" Target="../media/image19.wmf"/><Relationship Id="rId13" Type="http://schemas.openxmlformats.org/officeDocument/2006/relationships/image" Target="../media/image18.emf"/><Relationship Id="rId12" Type="http://schemas.openxmlformats.org/officeDocument/2006/relationships/image" Target="../media/image17.emf"/><Relationship Id="rId11" Type="http://schemas.openxmlformats.org/officeDocument/2006/relationships/image" Target="../media/image16.emf"/><Relationship Id="rId10" Type="http://schemas.openxmlformats.org/officeDocument/2006/relationships/image" Target="../media/image15.emf"/><Relationship Id="rId1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6" Type="http://schemas.openxmlformats.org/officeDocument/2006/relationships/image" Target="../media/image77.wmf"/><Relationship Id="rId5" Type="http://schemas.openxmlformats.org/officeDocument/2006/relationships/image" Target="../media/image76.wmf"/><Relationship Id="rId4" Type="http://schemas.openxmlformats.org/officeDocument/2006/relationships/image" Target="../media/image75.wmf"/><Relationship Id="rId3" Type="http://schemas.openxmlformats.org/officeDocument/2006/relationships/image" Target="../media/image74.wmf"/><Relationship Id="rId2" Type="http://schemas.openxmlformats.org/officeDocument/2006/relationships/image" Target="../media/image73.wmf"/><Relationship Id="rId1" Type="http://schemas.openxmlformats.org/officeDocument/2006/relationships/image" Target="../media/image51.wmf"/></Relationships>
</file>

<file path=ppt/drawings/_rels/vmlDrawing11.vml.rels><?xml version="1.0" encoding="UTF-8" standalone="yes"?>
<Relationships xmlns="http://schemas.openxmlformats.org/package/2006/relationships"><Relationship Id="rId9" Type="http://schemas.openxmlformats.org/officeDocument/2006/relationships/image" Target="../media/image84.wmf"/><Relationship Id="rId8" Type="http://schemas.openxmlformats.org/officeDocument/2006/relationships/image" Target="../media/image83.wmf"/><Relationship Id="rId7" Type="http://schemas.openxmlformats.org/officeDocument/2006/relationships/image" Target="../media/image82.wmf"/><Relationship Id="rId6" Type="http://schemas.openxmlformats.org/officeDocument/2006/relationships/image" Target="../media/image81.wmf"/><Relationship Id="rId5" Type="http://schemas.openxmlformats.org/officeDocument/2006/relationships/image" Target="../media/image80.wmf"/><Relationship Id="rId4" Type="http://schemas.openxmlformats.org/officeDocument/2006/relationships/image" Target="../media/image79.wmf"/><Relationship Id="rId3" Type="http://schemas.openxmlformats.org/officeDocument/2006/relationships/image" Target="../media/image74.wmf"/><Relationship Id="rId2" Type="http://schemas.openxmlformats.org/officeDocument/2006/relationships/image" Target="../media/image78.wmf"/><Relationship Id="rId10" Type="http://schemas.openxmlformats.org/officeDocument/2006/relationships/image" Target="../media/image85.wmf"/><Relationship Id="rId1" Type="http://schemas.openxmlformats.org/officeDocument/2006/relationships/image" Target="../media/image51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93.wmf"/><Relationship Id="rId7" Type="http://schemas.openxmlformats.org/officeDocument/2006/relationships/image" Target="../media/image92.wmf"/><Relationship Id="rId6" Type="http://schemas.openxmlformats.org/officeDocument/2006/relationships/image" Target="../media/image91.wmf"/><Relationship Id="rId5" Type="http://schemas.openxmlformats.org/officeDocument/2006/relationships/image" Target="../media/image90.wmf"/><Relationship Id="rId4" Type="http://schemas.openxmlformats.org/officeDocument/2006/relationships/image" Target="../media/image89.wmf"/><Relationship Id="rId3" Type="http://schemas.openxmlformats.org/officeDocument/2006/relationships/image" Target="../media/image88.wmf"/><Relationship Id="rId2" Type="http://schemas.openxmlformats.org/officeDocument/2006/relationships/image" Target="../media/image87.wmf"/><Relationship Id="rId1" Type="http://schemas.openxmlformats.org/officeDocument/2006/relationships/image" Target="../media/image86.wmf"/></Relationships>
</file>

<file path=ppt/drawings/_rels/vmlDrawing13.vml.rels><?xml version="1.0" encoding="UTF-8" standalone="yes"?>
<Relationships xmlns="http://schemas.openxmlformats.org/package/2006/relationships"><Relationship Id="rId7" Type="http://schemas.openxmlformats.org/officeDocument/2006/relationships/image" Target="../media/image99.emf"/><Relationship Id="rId6" Type="http://schemas.openxmlformats.org/officeDocument/2006/relationships/image" Target="../media/image98.wmf"/><Relationship Id="rId5" Type="http://schemas.openxmlformats.org/officeDocument/2006/relationships/image" Target="../media/image97.wmf"/><Relationship Id="rId4" Type="http://schemas.openxmlformats.org/officeDocument/2006/relationships/image" Target="../media/image96.wmf"/><Relationship Id="rId3" Type="http://schemas.openxmlformats.org/officeDocument/2006/relationships/image" Target="../media/image51.wmf"/><Relationship Id="rId2" Type="http://schemas.openxmlformats.org/officeDocument/2006/relationships/image" Target="../media/image95.wmf"/><Relationship Id="rId1" Type="http://schemas.openxmlformats.org/officeDocument/2006/relationships/image" Target="../media/image94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2.vml.rels><?xml version="1.0" encoding="UTF-8" standalone="yes"?>
<Relationships xmlns="http://schemas.openxmlformats.org/package/2006/relationships"><Relationship Id="rId5" Type="http://schemas.openxmlformats.org/officeDocument/2006/relationships/image" Target="../media/image25.wmf"/><Relationship Id="rId4" Type="http://schemas.openxmlformats.org/officeDocument/2006/relationships/image" Target="../media/image24.wmf"/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3.vml.rels><?xml version="1.0" encoding="UTF-8" standalone="yes"?>
<Relationships xmlns="http://schemas.openxmlformats.org/package/2006/relationships"><Relationship Id="rId4" Type="http://schemas.openxmlformats.org/officeDocument/2006/relationships/image" Target="../media/image29.wmf"/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4.vml.rels><?xml version="1.0" encoding="UTF-8" standalone="yes"?>
<Relationships xmlns="http://schemas.openxmlformats.org/package/2006/relationships"><Relationship Id="rId4" Type="http://schemas.openxmlformats.org/officeDocument/2006/relationships/image" Target="../media/image33.wmf"/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drawings/_rels/vmlDrawing6.vml.rels><?xml version="1.0" encoding="UTF-8" standalone="yes"?>
<Relationships xmlns="http://schemas.openxmlformats.org/package/2006/relationships"><Relationship Id="rId7" Type="http://schemas.openxmlformats.org/officeDocument/2006/relationships/image" Target="../media/image57.wmf"/><Relationship Id="rId6" Type="http://schemas.openxmlformats.org/officeDocument/2006/relationships/image" Target="../media/image56.wmf"/><Relationship Id="rId5" Type="http://schemas.openxmlformats.org/officeDocument/2006/relationships/image" Target="../media/image55.wmf"/><Relationship Id="rId4" Type="http://schemas.openxmlformats.org/officeDocument/2006/relationships/image" Target="../media/image54.wmf"/><Relationship Id="rId3" Type="http://schemas.openxmlformats.org/officeDocument/2006/relationships/image" Target="../media/image53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/Relationships>
</file>

<file path=ppt/drawings/_rels/vmlDrawing7.vml.rels><?xml version="1.0" encoding="UTF-8" standalone="yes"?>
<Relationships xmlns="http://schemas.openxmlformats.org/package/2006/relationships"><Relationship Id="rId4" Type="http://schemas.openxmlformats.org/officeDocument/2006/relationships/image" Target="../media/image61.wmf"/><Relationship Id="rId3" Type="http://schemas.openxmlformats.org/officeDocument/2006/relationships/image" Target="../media/image60.wmf"/><Relationship Id="rId2" Type="http://schemas.openxmlformats.org/officeDocument/2006/relationships/image" Target="../media/image59.wmf"/><Relationship Id="rId1" Type="http://schemas.openxmlformats.org/officeDocument/2006/relationships/image" Target="../media/image58.wmf"/></Relationships>
</file>

<file path=ppt/drawings/_rels/vmlDrawing8.vml.rels><?xml version="1.0" encoding="UTF-8" standalone="yes"?>
<Relationships xmlns="http://schemas.openxmlformats.org/package/2006/relationships"><Relationship Id="rId7" Type="http://schemas.openxmlformats.org/officeDocument/2006/relationships/image" Target="../media/image68.wmf"/><Relationship Id="rId6" Type="http://schemas.openxmlformats.org/officeDocument/2006/relationships/image" Target="../media/image67.wmf"/><Relationship Id="rId5" Type="http://schemas.openxmlformats.org/officeDocument/2006/relationships/image" Target="../media/image66.wmf"/><Relationship Id="rId4" Type="http://schemas.openxmlformats.org/officeDocument/2006/relationships/image" Target="../media/image65.wmf"/><Relationship Id="rId3" Type="http://schemas.openxmlformats.org/officeDocument/2006/relationships/image" Target="../media/image64.wmf"/><Relationship Id="rId2" Type="http://schemas.openxmlformats.org/officeDocument/2006/relationships/image" Target="../media/image63.wmf"/><Relationship Id="rId1" Type="http://schemas.openxmlformats.org/officeDocument/2006/relationships/image" Target="../media/image62.wmf"/></Relationships>
</file>

<file path=ppt/drawings/_rels/vmlDrawing9.vml.rels><?xml version="1.0" encoding="UTF-8" standalone="yes"?>
<Relationships xmlns="http://schemas.openxmlformats.org/package/2006/relationships"><Relationship Id="rId4" Type="http://schemas.openxmlformats.org/officeDocument/2006/relationships/image" Target="../media/image72.wmf"/><Relationship Id="rId3" Type="http://schemas.openxmlformats.org/officeDocument/2006/relationships/image" Target="../media/image71.wmf"/><Relationship Id="rId2" Type="http://schemas.openxmlformats.org/officeDocument/2006/relationships/image" Target="../media/image70.wmf"/><Relationship Id="rId1" Type="http://schemas.openxmlformats.org/officeDocument/2006/relationships/image" Target="../media/image6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118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cs typeface="+mn-ea"/>
                <a:sym typeface="+mn-lt"/>
              </a:rPr>
              <a:t> </a:t>
            </a:r>
            <a:endParaRPr lang="en-US">
              <a:cs typeface="+mn-ea"/>
              <a:sym typeface="+mn-lt"/>
            </a:endParaRP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21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70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lt1"/>
                </a:solidFill>
                <a:cs typeface="+mn-ea"/>
                <a:sym typeface="+mn-lt"/>
              </a:rPr>
              <a:t> </a:t>
            </a:r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5.vml"/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37.wmf"/><Relationship Id="rId6" Type="http://schemas.openxmlformats.org/officeDocument/2006/relationships/oleObject" Target="../embeddings/oleObject31.bin"/><Relationship Id="rId5" Type="http://schemas.openxmlformats.org/officeDocument/2006/relationships/image" Target="../media/image36.wmf"/><Relationship Id="rId4" Type="http://schemas.openxmlformats.org/officeDocument/2006/relationships/oleObject" Target="../embeddings/oleObject30.bin"/><Relationship Id="rId3" Type="http://schemas.openxmlformats.org/officeDocument/2006/relationships/image" Target="../media/image35.wmf"/><Relationship Id="rId2" Type="http://schemas.openxmlformats.org/officeDocument/2006/relationships/oleObject" Target="../embeddings/oleObject29.bin"/><Relationship Id="rId1" Type="http://schemas.openxmlformats.org/officeDocument/2006/relationships/tags" Target="../tags/tag3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8.png"/><Relationship Id="rId1" Type="http://schemas.openxmlformats.org/officeDocument/2006/relationships/tags" Target="../tags/tag3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5.wmf"/><Relationship Id="rId8" Type="http://schemas.openxmlformats.org/officeDocument/2006/relationships/image" Target="../media/image44.wmf"/><Relationship Id="rId7" Type="http://schemas.openxmlformats.org/officeDocument/2006/relationships/image" Target="../media/image43.wmf"/><Relationship Id="rId6" Type="http://schemas.openxmlformats.org/officeDocument/2006/relationships/image" Target="../media/image42.wmf"/><Relationship Id="rId5" Type="http://schemas.openxmlformats.org/officeDocument/2006/relationships/image" Target="../media/image41.wmf"/><Relationship Id="rId4" Type="http://schemas.openxmlformats.org/officeDocument/2006/relationships/image" Target="../media/image40.wmf"/><Relationship Id="rId3" Type="http://schemas.openxmlformats.org/officeDocument/2006/relationships/image" Target="../media/image39.wmf"/><Relationship Id="rId2" Type="http://schemas.openxmlformats.org/officeDocument/2006/relationships/image" Target="../media/image38.png"/><Relationship Id="rId15" Type="http://schemas.openxmlformats.org/officeDocument/2006/relationships/slideLayout" Target="../slideLayouts/slideLayout4.xml"/><Relationship Id="rId14" Type="http://schemas.openxmlformats.org/officeDocument/2006/relationships/image" Target="../media/image50.wmf"/><Relationship Id="rId13" Type="http://schemas.openxmlformats.org/officeDocument/2006/relationships/image" Target="../media/image49.wmf"/><Relationship Id="rId12" Type="http://schemas.openxmlformats.org/officeDocument/2006/relationships/image" Target="../media/image48.wmf"/><Relationship Id="rId11" Type="http://schemas.openxmlformats.org/officeDocument/2006/relationships/image" Target="../media/image47.wmf"/><Relationship Id="rId10" Type="http://schemas.openxmlformats.org/officeDocument/2006/relationships/image" Target="../media/image46.wmf"/><Relationship Id="rId1" Type="http://schemas.openxmlformats.org/officeDocument/2006/relationships/tags" Target="../tags/tag3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3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54.wmf"/><Relationship Id="rId8" Type="http://schemas.openxmlformats.org/officeDocument/2006/relationships/oleObject" Target="../embeddings/oleObject35.bin"/><Relationship Id="rId7" Type="http://schemas.openxmlformats.org/officeDocument/2006/relationships/image" Target="../media/image53.wmf"/><Relationship Id="rId6" Type="http://schemas.openxmlformats.org/officeDocument/2006/relationships/oleObject" Target="../embeddings/oleObject34.bin"/><Relationship Id="rId5" Type="http://schemas.openxmlformats.org/officeDocument/2006/relationships/image" Target="../media/image52.wmf"/><Relationship Id="rId4" Type="http://schemas.openxmlformats.org/officeDocument/2006/relationships/oleObject" Target="../embeddings/oleObject33.bin"/><Relationship Id="rId3" Type="http://schemas.openxmlformats.org/officeDocument/2006/relationships/image" Target="../media/image51.wmf"/><Relationship Id="rId2" Type="http://schemas.openxmlformats.org/officeDocument/2006/relationships/oleObject" Target="../embeddings/oleObject32.bin"/><Relationship Id="rId17" Type="http://schemas.openxmlformats.org/officeDocument/2006/relationships/vmlDrawing" Target="../drawings/vmlDrawing6.vml"/><Relationship Id="rId16" Type="http://schemas.openxmlformats.org/officeDocument/2006/relationships/slideLayout" Target="../slideLayouts/slideLayout4.xml"/><Relationship Id="rId15" Type="http://schemas.openxmlformats.org/officeDocument/2006/relationships/image" Target="../media/image57.wmf"/><Relationship Id="rId14" Type="http://schemas.openxmlformats.org/officeDocument/2006/relationships/oleObject" Target="../embeddings/oleObject38.bin"/><Relationship Id="rId13" Type="http://schemas.openxmlformats.org/officeDocument/2006/relationships/image" Target="../media/image56.wmf"/><Relationship Id="rId12" Type="http://schemas.openxmlformats.org/officeDocument/2006/relationships/oleObject" Target="../embeddings/oleObject37.bin"/><Relationship Id="rId11" Type="http://schemas.openxmlformats.org/officeDocument/2006/relationships/image" Target="../media/image55.wmf"/><Relationship Id="rId10" Type="http://schemas.openxmlformats.org/officeDocument/2006/relationships/oleObject" Target="../embeddings/oleObject36.bin"/><Relationship Id="rId1" Type="http://schemas.openxmlformats.org/officeDocument/2006/relationships/tags" Target="../tags/tag34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61.wmf"/><Relationship Id="rId8" Type="http://schemas.openxmlformats.org/officeDocument/2006/relationships/oleObject" Target="../embeddings/oleObject42.bin"/><Relationship Id="rId7" Type="http://schemas.openxmlformats.org/officeDocument/2006/relationships/image" Target="../media/image60.wmf"/><Relationship Id="rId6" Type="http://schemas.openxmlformats.org/officeDocument/2006/relationships/oleObject" Target="../embeddings/oleObject41.bin"/><Relationship Id="rId5" Type="http://schemas.openxmlformats.org/officeDocument/2006/relationships/image" Target="../media/image59.wmf"/><Relationship Id="rId4" Type="http://schemas.openxmlformats.org/officeDocument/2006/relationships/oleObject" Target="../embeddings/oleObject40.bin"/><Relationship Id="rId3" Type="http://schemas.openxmlformats.org/officeDocument/2006/relationships/image" Target="../media/image58.wmf"/><Relationship Id="rId2" Type="http://schemas.openxmlformats.org/officeDocument/2006/relationships/oleObject" Target="../embeddings/oleObject39.bin"/><Relationship Id="rId11" Type="http://schemas.openxmlformats.org/officeDocument/2006/relationships/vmlDrawing" Target="../drawings/vmlDrawing7.vml"/><Relationship Id="rId10" Type="http://schemas.openxmlformats.org/officeDocument/2006/relationships/slideLayout" Target="../slideLayouts/slideLayout4.xml"/><Relationship Id="rId1" Type="http://schemas.openxmlformats.org/officeDocument/2006/relationships/tags" Target="../tags/tag35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65.wmf"/><Relationship Id="rId8" Type="http://schemas.openxmlformats.org/officeDocument/2006/relationships/oleObject" Target="../embeddings/oleObject46.bin"/><Relationship Id="rId7" Type="http://schemas.openxmlformats.org/officeDocument/2006/relationships/image" Target="../media/image64.wmf"/><Relationship Id="rId6" Type="http://schemas.openxmlformats.org/officeDocument/2006/relationships/oleObject" Target="../embeddings/oleObject45.bin"/><Relationship Id="rId5" Type="http://schemas.openxmlformats.org/officeDocument/2006/relationships/image" Target="../media/image63.wmf"/><Relationship Id="rId4" Type="http://schemas.openxmlformats.org/officeDocument/2006/relationships/oleObject" Target="../embeddings/oleObject44.bin"/><Relationship Id="rId3" Type="http://schemas.openxmlformats.org/officeDocument/2006/relationships/image" Target="../media/image62.wmf"/><Relationship Id="rId2" Type="http://schemas.openxmlformats.org/officeDocument/2006/relationships/oleObject" Target="../embeddings/oleObject43.bin"/><Relationship Id="rId17" Type="http://schemas.openxmlformats.org/officeDocument/2006/relationships/vmlDrawing" Target="../drawings/vmlDrawing8.vml"/><Relationship Id="rId16" Type="http://schemas.openxmlformats.org/officeDocument/2006/relationships/slideLayout" Target="../slideLayouts/slideLayout4.xml"/><Relationship Id="rId15" Type="http://schemas.openxmlformats.org/officeDocument/2006/relationships/image" Target="../media/image68.wmf"/><Relationship Id="rId14" Type="http://schemas.openxmlformats.org/officeDocument/2006/relationships/oleObject" Target="../embeddings/oleObject49.bin"/><Relationship Id="rId13" Type="http://schemas.openxmlformats.org/officeDocument/2006/relationships/image" Target="../media/image67.wmf"/><Relationship Id="rId12" Type="http://schemas.openxmlformats.org/officeDocument/2006/relationships/oleObject" Target="../embeddings/oleObject48.bin"/><Relationship Id="rId11" Type="http://schemas.openxmlformats.org/officeDocument/2006/relationships/image" Target="../media/image66.wmf"/><Relationship Id="rId10" Type="http://schemas.openxmlformats.org/officeDocument/2006/relationships/oleObject" Target="../embeddings/oleObject47.bin"/><Relationship Id="rId1" Type="http://schemas.openxmlformats.org/officeDocument/2006/relationships/tags" Target="../tags/tag36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72.wmf"/><Relationship Id="rId8" Type="http://schemas.openxmlformats.org/officeDocument/2006/relationships/oleObject" Target="../embeddings/oleObject53.bin"/><Relationship Id="rId7" Type="http://schemas.openxmlformats.org/officeDocument/2006/relationships/image" Target="../media/image71.wmf"/><Relationship Id="rId6" Type="http://schemas.openxmlformats.org/officeDocument/2006/relationships/oleObject" Target="../embeddings/oleObject52.bin"/><Relationship Id="rId5" Type="http://schemas.openxmlformats.org/officeDocument/2006/relationships/image" Target="../media/image70.wmf"/><Relationship Id="rId4" Type="http://schemas.openxmlformats.org/officeDocument/2006/relationships/oleObject" Target="../embeddings/oleObject51.bin"/><Relationship Id="rId3" Type="http://schemas.openxmlformats.org/officeDocument/2006/relationships/image" Target="../media/image69.wmf"/><Relationship Id="rId2" Type="http://schemas.openxmlformats.org/officeDocument/2006/relationships/oleObject" Target="../embeddings/oleObject50.bin"/><Relationship Id="rId11" Type="http://schemas.openxmlformats.org/officeDocument/2006/relationships/vmlDrawing" Target="../drawings/vmlDrawing9.vml"/><Relationship Id="rId10" Type="http://schemas.openxmlformats.org/officeDocument/2006/relationships/slideLayout" Target="../slideLayouts/slideLayout4.xml"/><Relationship Id="rId1" Type="http://schemas.openxmlformats.org/officeDocument/2006/relationships/tags" Target="../tags/tag37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75.wmf"/><Relationship Id="rId8" Type="http://schemas.openxmlformats.org/officeDocument/2006/relationships/oleObject" Target="../embeddings/oleObject57.bin"/><Relationship Id="rId7" Type="http://schemas.openxmlformats.org/officeDocument/2006/relationships/image" Target="../media/image74.wmf"/><Relationship Id="rId6" Type="http://schemas.openxmlformats.org/officeDocument/2006/relationships/oleObject" Target="../embeddings/oleObject56.bin"/><Relationship Id="rId5" Type="http://schemas.openxmlformats.org/officeDocument/2006/relationships/image" Target="../media/image73.wmf"/><Relationship Id="rId4" Type="http://schemas.openxmlformats.org/officeDocument/2006/relationships/oleObject" Target="../embeddings/oleObject55.bin"/><Relationship Id="rId3" Type="http://schemas.openxmlformats.org/officeDocument/2006/relationships/image" Target="../media/image51.wmf"/><Relationship Id="rId2" Type="http://schemas.openxmlformats.org/officeDocument/2006/relationships/oleObject" Target="../embeddings/oleObject54.bin"/><Relationship Id="rId15" Type="http://schemas.openxmlformats.org/officeDocument/2006/relationships/vmlDrawing" Target="../drawings/vmlDrawing10.vml"/><Relationship Id="rId14" Type="http://schemas.openxmlformats.org/officeDocument/2006/relationships/slideLayout" Target="../slideLayouts/slideLayout4.xml"/><Relationship Id="rId13" Type="http://schemas.openxmlformats.org/officeDocument/2006/relationships/image" Target="../media/image77.wmf"/><Relationship Id="rId12" Type="http://schemas.openxmlformats.org/officeDocument/2006/relationships/oleObject" Target="../embeddings/oleObject59.bin"/><Relationship Id="rId11" Type="http://schemas.openxmlformats.org/officeDocument/2006/relationships/image" Target="../media/image76.wmf"/><Relationship Id="rId10" Type="http://schemas.openxmlformats.org/officeDocument/2006/relationships/oleObject" Target="../embeddings/oleObject58.bin"/><Relationship Id="rId1" Type="http://schemas.openxmlformats.org/officeDocument/2006/relationships/tags" Target="../tags/tag38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79.wmf"/><Relationship Id="rId8" Type="http://schemas.openxmlformats.org/officeDocument/2006/relationships/oleObject" Target="../embeddings/oleObject63.bin"/><Relationship Id="rId7" Type="http://schemas.openxmlformats.org/officeDocument/2006/relationships/image" Target="../media/image74.wmf"/><Relationship Id="rId6" Type="http://schemas.openxmlformats.org/officeDocument/2006/relationships/oleObject" Target="../embeddings/oleObject62.bin"/><Relationship Id="rId5" Type="http://schemas.openxmlformats.org/officeDocument/2006/relationships/image" Target="../media/image78.wmf"/><Relationship Id="rId4" Type="http://schemas.openxmlformats.org/officeDocument/2006/relationships/oleObject" Target="../embeddings/oleObject61.bin"/><Relationship Id="rId3" Type="http://schemas.openxmlformats.org/officeDocument/2006/relationships/image" Target="../media/image51.wmf"/><Relationship Id="rId23" Type="http://schemas.openxmlformats.org/officeDocument/2006/relationships/vmlDrawing" Target="../drawings/vmlDrawing11.vml"/><Relationship Id="rId22" Type="http://schemas.openxmlformats.org/officeDocument/2006/relationships/slideLayout" Target="../slideLayouts/slideLayout4.xml"/><Relationship Id="rId21" Type="http://schemas.openxmlformats.org/officeDocument/2006/relationships/image" Target="../media/image85.wmf"/><Relationship Id="rId20" Type="http://schemas.openxmlformats.org/officeDocument/2006/relationships/oleObject" Target="../embeddings/oleObject69.bin"/><Relationship Id="rId2" Type="http://schemas.openxmlformats.org/officeDocument/2006/relationships/oleObject" Target="../embeddings/oleObject60.bin"/><Relationship Id="rId19" Type="http://schemas.openxmlformats.org/officeDocument/2006/relationships/image" Target="../media/image84.wmf"/><Relationship Id="rId18" Type="http://schemas.openxmlformats.org/officeDocument/2006/relationships/oleObject" Target="../embeddings/oleObject68.bin"/><Relationship Id="rId17" Type="http://schemas.openxmlformats.org/officeDocument/2006/relationships/image" Target="../media/image83.wmf"/><Relationship Id="rId16" Type="http://schemas.openxmlformats.org/officeDocument/2006/relationships/oleObject" Target="../embeddings/oleObject67.bin"/><Relationship Id="rId15" Type="http://schemas.openxmlformats.org/officeDocument/2006/relationships/image" Target="../media/image82.wmf"/><Relationship Id="rId14" Type="http://schemas.openxmlformats.org/officeDocument/2006/relationships/oleObject" Target="../embeddings/oleObject66.bin"/><Relationship Id="rId13" Type="http://schemas.openxmlformats.org/officeDocument/2006/relationships/image" Target="../media/image81.wmf"/><Relationship Id="rId12" Type="http://schemas.openxmlformats.org/officeDocument/2006/relationships/oleObject" Target="../embeddings/oleObject65.bin"/><Relationship Id="rId11" Type="http://schemas.openxmlformats.org/officeDocument/2006/relationships/image" Target="../media/image80.wmf"/><Relationship Id="rId10" Type="http://schemas.openxmlformats.org/officeDocument/2006/relationships/oleObject" Target="../embeddings/oleObject64.bin"/><Relationship Id="rId1" Type="http://schemas.openxmlformats.org/officeDocument/2006/relationships/tags" Target="../tags/tag39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5" Type="http://schemas.openxmlformats.org/officeDocument/2006/relationships/slideLayout" Target="../slideLayouts/slideLayout4.xml"/><Relationship Id="rId14" Type="http://schemas.openxmlformats.org/officeDocument/2006/relationships/tags" Target="../tags/tag17.xml"/><Relationship Id="rId13" Type="http://schemas.openxmlformats.org/officeDocument/2006/relationships/tags" Target="../tags/tag16.xml"/><Relationship Id="rId12" Type="http://schemas.openxmlformats.org/officeDocument/2006/relationships/tags" Target="../tags/tag15.xml"/><Relationship Id="rId11" Type="http://schemas.openxmlformats.org/officeDocument/2006/relationships/tags" Target="../tags/tag14.xml"/><Relationship Id="rId10" Type="http://schemas.openxmlformats.org/officeDocument/2006/relationships/tags" Target="../tags/tag13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89.wmf"/><Relationship Id="rId8" Type="http://schemas.openxmlformats.org/officeDocument/2006/relationships/oleObject" Target="../embeddings/oleObject73.bin"/><Relationship Id="rId7" Type="http://schemas.openxmlformats.org/officeDocument/2006/relationships/image" Target="../media/image88.wmf"/><Relationship Id="rId6" Type="http://schemas.openxmlformats.org/officeDocument/2006/relationships/oleObject" Target="../embeddings/oleObject72.bin"/><Relationship Id="rId5" Type="http://schemas.openxmlformats.org/officeDocument/2006/relationships/image" Target="../media/image87.wmf"/><Relationship Id="rId4" Type="http://schemas.openxmlformats.org/officeDocument/2006/relationships/oleObject" Target="../embeddings/oleObject71.bin"/><Relationship Id="rId3" Type="http://schemas.openxmlformats.org/officeDocument/2006/relationships/image" Target="../media/image86.wmf"/><Relationship Id="rId2" Type="http://schemas.openxmlformats.org/officeDocument/2006/relationships/oleObject" Target="../embeddings/oleObject70.bin"/><Relationship Id="rId19" Type="http://schemas.openxmlformats.org/officeDocument/2006/relationships/vmlDrawing" Target="../drawings/vmlDrawing12.vml"/><Relationship Id="rId18" Type="http://schemas.openxmlformats.org/officeDocument/2006/relationships/slideLayout" Target="../slideLayouts/slideLayout4.xml"/><Relationship Id="rId17" Type="http://schemas.openxmlformats.org/officeDocument/2006/relationships/image" Target="../media/image93.wmf"/><Relationship Id="rId16" Type="http://schemas.openxmlformats.org/officeDocument/2006/relationships/oleObject" Target="../embeddings/oleObject77.bin"/><Relationship Id="rId15" Type="http://schemas.openxmlformats.org/officeDocument/2006/relationships/image" Target="../media/image92.wmf"/><Relationship Id="rId14" Type="http://schemas.openxmlformats.org/officeDocument/2006/relationships/oleObject" Target="../embeddings/oleObject76.bin"/><Relationship Id="rId13" Type="http://schemas.openxmlformats.org/officeDocument/2006/relationships/image" Target="../media/image91.wmf"/><Relationship Id="rId12" Type="http://schemas.openxmlformats.org/officeDocument/2006/relationships/oleObject" Target="../embeddings/oleObject75.bin"/><Relationship Id="rId11" Type="http://schemas.openxmlformats.org/officeDocument/2006/relationships/image" Target="../media/image90.wmf"/><Relationship Id="rId10" Type="http://schemas.openxmlformats.org/officeDocument/2006/relationships/oleObject" Target="../embeddings/oleObject74.bin"/><Relationship Id="rId1" Type="http://schemas.openxmlformats.org/officeDocument/2006/relationships/tags" Target="../tags/tag40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6.wmf"/><Relationship Id="rId8" Type="http://schemas.openxmlformats.org/officeDocument/2006/relationships/oleObject" Target="../embeddings/oleObject81.bin"/><Relationship Id="rId7" Type="http://schemas.openxmlformats.org/officeDocument/2006/relationships/image" Target="../media/image51.wmf"/><Relationship Id="rId6" Type="http://schemas.openxmlformats.org/officeDocument/2006/relationships/oleObject" Target="../embeddings/oleObject80.bin"/><Relationship Id="rId5" Type="http://schemas.openxmlformats.org/officeDocument/2006/relationships/image" Target="../media/image95.wmf"/><Relationship Id="rId4" Type="http://schemas.openxmlformats.org/officeDocument/2006/relationships/oleObject" Target="../embeddings/oleObject79.bin"/><Relationship Id="rId3" Type="http://schemas.openxmlformats.org/officeDocument/2006/relationships/image" Target="../media/image94.wmf"/><Relationship Id="rId2" Type="http://schemas.openxmlformats.org/officeDocument/2006/relationships/oleObject" Target="../embeddings/oleObject78.bin"/><Relationship Id="rId17" Type="http://schemas.openxmlformats.org/officeDocument/2006/relationships/vmlDrawing" Target="../drawings/vmlDrawing13.vml"/><Relationship Id="rId16" Type="http://schemas.openxmlformats.org/officeDocument/2006/relationships/slideLayout" Target="../slideLayouts/slideLayout4.xml"/><Relationship Id="rId15" Type="http://schemas.openxmlformats.org/officeDocument/2006/relationships/image" Target="../media/image99.emf"/><Relationship Id="rId14" Type="http://schemas.openxmlformats.org/officeDocument/2006/relationships/oleObject" Target="../embeddings/oleObject84.bin"/><Relationship Id="rId13" Type="http://schemas.openxmlformats.org/officeDocument/2006/relationships/image" Target="../media/image98.wmf"/><Relationship Id="rId12" Type="http://schemas.openxmlformats.org/officeDocument/2006/relationships/oleObject" Target="../embeddings/oleObject83.bin"/><Relationship Id="rId11" Type="http://schemas.openxmlformats.org/officeDocument/2006/relationships/image" Target="../media/image97.wmf"/><Relationship Id="rId10" Type="http://schemas.openxmlformats.org/officeDocument/2006/relationships/oleObject" Target="../embeddings/oleObject82.bin"/><Relationship Id="rId1" Type="http://schemas.openxmlformats.org/officeDocument/2006/relationships/tags" Target="../tags/tag41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4.v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00.emf"/><Relationship Id="rId2" Type="http://schemas.openxmlformats.org/officeDocument/2006/relationships/oleObject" Target="../embeddings/oleObject85.bin"/><Relationship Id="rId1" Type="http://schemas.openxmlformats.org/officeDocument/2006/relationships/tags" Target="../tags/tag4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4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emf"/><Relationship Id="rId8" Type="http://schemas.openxmlformats.org/officeDocument/2006/relationships/oleObject" Target="../embeddings/oleObject3.bin"/><Relationship Id="rId7" Type="http://schemas.openxmlformats.org/officeDocument/2006/relationships/image" Target="../media/image7.emf"/><Relationship Id="rId6" Type="http://schemas.openxmlformats.org/officeDocument/2006/relationships/oleObject" Target="../embeddings/oleObject2.bin"/><Relationship Id="rId5" Type="http://schemas.openxmlformats.org/officeDocument/2006/relationships/image" Target="../media/image6.emf"/><Relationship Id="rId4" Type="http://schemas.openxmlformats.org/officeDocument/2006/relationships/oleObject" Target="../embeddings/oleObject1.bin"/><Relationship Id="rId35" Type="http://schemas.openxmlformats.org/officeDocument/2006/relationships/vmlDrawing" Target="../drawings/vmlDrawing1.vml"/><Relationship Id="rId34" Type="http://schemas.openxmlformats.org/officeDocument/2006/relationships/slideLayout" Target="../slideLayouts/slideLayout4.xml"/><Relationship Id="rId33" Type="http://schemas.openxmlformats.org/officeDocument/2006/relationships/image" Target="../media/image20.wmf"/><Relationship Id="rId32" Type="http://schemas.openxmlformats.org/officeDocument/2006/relationships/oleObject" Target="../embeddings/oleObject15.bin"/><Relationship Id="rId31" Type="http://schemas.openxmlformats.org/officeDocument/2006/relationships/image" Target="../media/image19.wmf"/><Relationship Id="rId30" Type="http://schemas.openxmlformats.org/officeDocument/2006/relationships/oleObject" Target="../embeddings/oleObject14.bin"/><Relationship Id="rId3" Type="http://schemas.openxmlformats.org/officeDocument/2006/relationships/image" Target="../media/image5.png"/><Relationship Id="rId29" Type="http://schemas.openxmlformats.org/officeDocument/2006/relationships/image" Target="../media/image18.emf"/><Relationship Id="rId28" Type="http://schemas.openxmlformats.org/officeDocument/2006/relationships/oleObject" Target="../embeddings/oleObject13.bin"/><Relationship Id="rId27" Type="http://schemas.openxmlformats.org/officeDocument/2006/relationships/image" Target="../media/image17.emf"/><Relationship Id="rId26" Type="http://schemas.openxmlformats.org/officeDocument/2006/relationships/oleObject" Target="../embeddings/oleObject12.bin"/><Relationship Id="rId25" Type="http://schemas.openxmlformats.org/officeDocument/2006/relationships/image" Target="../media/image16.emf"/><Relationship Id="rId24" Type="http://schemas.openxmlformats.org/officeDocument/2006/relationships/oleObject" Target="../embeddings/oleObject11.bin"/><Relationship Id="rId23" Type="http://schemas.openxmlformats.org/officeDocument/2006/relationships/image" Target="../media/image15.emf"/><Relationship Id="rId22" Type="http://schemas.openxmlformats.org/officeDocument/2006/relationships/oleObject" Target="../embeddings/oleObject10.bin"/><Relationship Id="rId21" Type="http://schemas.openxmlformats.org/officeDocument/2006/relationships/image" Target="../media/image14.emf"/><Relationship Id="rId20" Type="http://schemas.openxmlformats.org/officeDocument/2006/relationships/oleObject" Target="../embeddings/oleObject9.bin"/><Relationship Id="rId2" Type="http://schemas.openxmlformats.org/officeDocument/2006/relationships/image" Target="../media/image4.png"/><Relationship Id="rId19" Type="http://schemas.openxmlformats.org/officeDocument/2006/relationships/image" Target="../media/image13.emf"/><Relationship Id="rId18" Type="http://schemas.openxmlformats.org/officeDocument/2006/relationships/oleObject" Target="../embeddings/oleObject8.bin"/><Relationship Id="rId17" Type="http://schemas.openxmlformats.org/officeDocument/2006/relationships/image" Target="../media/image12.emf"/><Relationship Id="rId16" Type="http://schemas.openxmlformats.org/officeDocument/2006/relationships/oleObject" Target="../embeddings/oleObject7.bin"/><Relationship Id="rId15" Type="http://schemas.openxmlformats.org/officeDocument/2006/relationships/image" Target="../media/image11.wmf"/><Relationship Id="rId14" Type="http://schemas.openxmlformats.org/officeDocument/2006/relationships/oleObject" Target="../embeddings/oleObject6.bin"/><Relationship Id="rId13" Type="http://schemas.openxmlformats.org/officeDocument/2006/relationships/image" Target="../media/image10.wmf"/><Relationship Id="rId12" Type="http://schemas.openxmlformats.org/officeDocument/2006/relationships/oleObject" Target="../embeddings/oleObject5.bin"/><Relationship Id="rId11" Type="http://schemas.openxmlformats.org/officeDocument/2006/relationships/image" Target="../media/image9.wmf"/><Relationship Id="rId10" Type="http://schemas.openxmlformats.org/officeDocument/2006/relationships/oleObject" Target="../embeddings/oleObject4.bin"/><Relationship Id="rId1" Type="http://schemas.openxmlformats.org/officeDocument/2006/relationships/tags" Target="../tags/tag2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wmf"/><Relationship Id="rId8" Type="http://schemas.openxmlformats.org/officeDocument/2006/relationships/oleObject" Target="../embeddings/oleObject19.bin"/><Relationship Id="rId7" Type="http://schemas.openxmlformats.org/officeDocument/2006/relationships/image" Target="../media/image23.wmf"/><Relationship Id="rId6" Type="http://schemas.openxmlformats.org/officeDocument/2006/relationships/oleObject" Target="../embeddings/oleObject18.bin"/><Relationship Id="rId5" Type="http://schemas.openxmlformats.org/officeDocument/2006/relationships/image" Target="../media/image22.wmf"/><Relationship Id="rId4" Type="http://schemas.openxmlformats.org/officeDocument/2006/relationships/oleObject" Target="../embeddings/oleObject17.bin"/><Relationship Id="rId3" Type="http://schemas.openxmlformats.org/officeDocument/2006/relationships/image" Target="../media/image21.wmf"/><Relationship Id="rId2" Type="http://schemas.openxmlformats.org/officeDocument/2006/relationships/oleObject" Target="../embeddings/oleObject16.bin"/><Relationship Id="rId13" Type="http://schemas.openxmlformats.org/officeDocument/2006/relationships/vmlDrawing" Target="../drawings/vmlDrawing2.vml"/><Relationship Id="rId12" Type="http://schemas.openxmlformats.org/officeDocument/2006/relationships/slideLayout" Target="../slideLayouts/slideLayout4.xml"/><Relationship Id="rId11" Type="http://schemas.openxmlformats.org/officeDocument/2006/relationships/image" Target="../media/image25.wmf"/><Relationship Id="rId10" Type="http://schemas.openxmlformats.org/officeDocument/2006/relationships/oleObject" Target="../embeddings/oleObject20.bin"/><Relationship Id="rId1" Type="http://schemas.openxmlformats.org/officeDocument/2006/relationships/tags" Target="../tags/tag27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wmf"/><Relationship Id="rId8" Type="http://schemas.openxmlformats.org/officeDocument/2006/relationships/oleObject" Target="../embeddings/oleObject24.bin"/><Relationship Id="rId7" Type="http://schemas.openxmlformats.org/officeDocument/2006/relationships/image" Target="../media/image28.wmf"/><Relationship Id="rId6" Type="http://schemas.openxmlformats.org/officeDocument/2006/relationships/oleObject" Target="../embeddings/oleObject23.bin"/><Relationship Id="rId5" Type="http://schemas.openxmlformats.org/officeDocument/2006/relationships/image" Target="../media/image27.wmf"/><Relationship Id="rId4" Type="http://schemas.openxmlformats.org/officeDocument/2006/relationships/oleObject" Target="../embeddings/oleObject22.bin"/><Relationship Id="rId3" Type="http://schemas.openxmlformats.org/officeDocument/2006/relationships/image" Target="../media/image26.wmf"/><Relationship Id="rId2" Type="http://schemas.openxmlformats.org/officeDocument/2006/relationships/oleObject" Target="../embeddings/oleObject21.bin"/><Relationship Id="rId11" Type="http://schemas.openxmlformats.org/officeDocument/2006/relationships/vmlDrawing" Target="../drawings/vmlDrawing3.vml"/><Relationship Id="rId10" Type="http://schemas.openxmlformats.org/officeDocument/2006/relationships/slideLayout" Target="../slideLayouts/slideLayout4.xml"/><Relationship Id="rId1" Type="http://schemas.openxmlformats.org/officeDocument/2006/relationships/tags" Target="../tags/tag28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wmf"/><Relationship Id="rId8" Type="http://schemas.openxmlformats.org/officeDocument/2006/relationships/oleObject" Target="../embeddings/oleObject28.bin"/><Relationship Id="rId7" Type="http://schemas.openxmlformats.org/officeDocument/2006/relationships/image" Target="../media/image32.wmf"/><Relationship Id="rId6" Type="http://schemas.openxmlformats.org/officeDocument/2006/relationships/oleObject" Target="../embeddings/oleObject27.bin"/><Relationship Id="rId5" Type="http://schemas.openxmlformats.org/officeDocument/2006/relationships/image" Target="../media/image31.wmf"/><Relationship Id="rId4" Type="http://schemas.openxmlformats.org/officeDocument/2006/relationships/oleObject" Target="../embeddings/oleObject26.bin"/><Relationship Id="rId3" Type="http://schemas.openxmlformats.org/officeDocument/2006/relationships/image" Target="../media/image30.wmf"/><Relationship Id="rId2" Type="http://schemas.openxmlformats.org/officeDocument/2006/relationships/oleObject" Target="../embeddings/oleObject25.bin"/><Relationship Id="rId12" Type="http://schemas.openxmlformats.org/officeDocument/2006/relationships/vmlDrawing" Target="../drawings/vmlDrawing4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34.png"/><Relationship Id="rId1" Type="http://schemas.openxmlformats.org/officeDocument/2006/relationships/tags" Target="../tags/tag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Shape;222;p28"/>
          <p:cNvGrpSpPr/>
          <p:nvPr/>
        </p:nvGrpSpPr>
        <p:grpSpPr>
          <a:xfrm rot="5400000">
            <a:off x="2115956" y="1297239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4" name="Shape;223;p28"/>
            <p:cNvSpPr/>
            <p:nvPr>
              <p:custDataLst>
                <p:tags r:id="rId1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Shape;224;p28"/>
            <p:cNvSpPr/>
            <p:nvPr>
              <p:custDataLst>
                <p:tags r:id="rId2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Shape;225;p28"/>
            <p:cNvSpPr/>
            <p:nvPr>
              <p:custDataLst>
                <p:tags r:id="rId3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199551" y="2909494"/>
            <a:ext cx="7656284" cy="922020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accent6">
                <a:lumMod val="5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>
                <a:gradFill flip="none" rotWithShape="1">
                  <a:gsLst>
                    <a:gs pos="57800">
                      <a:prstClr val="black"/>
                    </a:gs>
                    <a:gs pos="0">
                      <a:prstClr val="black">
                        <a:alpha val="0"/>
                      </a:prstClr>
                    </a:gs>
                    <a:gs pos="100000">
                      <a:prstClr val="black">
                        <a:alpha val="0"/>
                      </a:prstClr>
                    </a:gs>
                  </a:gsLst>
                  <a:lin ang="81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sz="54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第二章 导数与微分</a:t>
            </a:r>
            <a:endParaRPr lang="zh-CN" altLang="en-US" sz="5400" b="1" dirty="0">
              <a:solidFill>
                <a:schemeClr val="accent1"/>
              </a:solidFill>
              <a:latin typeface="方正兰亭大黑_GBK" panose="02000000000000000000" charset="-122"/>
              <a:ea typeface="方正兰亭大黑_GBK" panose="02000000000000000000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1337945" y="2385697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6" name="Rectangle 16"/>
          <p:cNvSpPr/>
          <p:nvPr/>
        </p:nvSpPr>
        <p:spPr>
          <a:xfrm>
            <a:off x="1337945" y="1480822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8" name="AutoShape 29" descr="C:\Users\123\AppData\Roaming\Tencent\Users\44394415\QQ\WinTemp\RichOle\T76UV)ZQ8~RF6}LL8J7(0.png"/>
          <p:cNvSpPr>
            <a:spLocks noChangeAspect="1"/>
          </p:cNvSpPr>
          <p:nvPr/>
        </p:nvSpPr>
        <p:spPr>
          <a:xfrm>
            <a:off x="1337945" y="148082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9" name="AutoShape 30" descr="C:\Users\123\AppData\Roaming\Tencent\Users\44394415\QQ\WinTemp\RichOle\T76UV)ZQ8~RF6}LL8J7(0.png"/>
          <p:cNvSpPr>
            <a:spLocks noChangeAspect="1"/>
          </p:cNvSpPr>
          <p:nvPr/>
        </p:nvSpPr>
        <p:spPr>
          <a:xfrm>
            <a:off x="1337945" y="148082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graphicFrame>
        <p:nvGraphicFramePr>
          <p:cNvPr id="51" name="对象 68"/>
          <p:cNvGraphicFramePr/>
          <p:nvPr/>
        </p:nvGraphicFramePr>
        <p:xfrm>
          <a:off x="1900874" y="1048144"/>
          <a:ext cx="9567862" cy="1425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2" imgW="93573600" imgH="15240000" progId="Equation.DSMT4">
                  <p:embed/>
                </p:oleObj>
              </mc:Choice>
              <mc:Fallback>
                <p:oleObj name="Equation" r:id="rId2" imgW="93573600" imgH="152400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900874" y="1048144"/>
                        <a:ext cx="9567862" cy="1425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对象 68"/>
          <p:cNvGraphicFramePr/>
          <p:nvPr/>
        </p:nvGraphicFramePr>
        <p:xfrm>
          <a:off x="2805430" y="3158807"/>
          <a:ext cx="3363913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Equation" r:id="rId4" imgW="42672000" imgH="5181600" progId="Equation.DSMT4">
                  <p:embed/>
                </p:oleObj>
              </mc:Choice>
              <mc:Fallback>
                <p:oleObj name="Equation" r:id="rId4" imgW="42672000" imgH="51816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05430" y="3158807"/>
                        <a:ext cx="3363913" cy="4270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对象 68"/>
          <p:cNvGraphicFramePr/>
          <p:nvPr/>
        </p:nvGraphicFramePr>
        <p:xfrm>
          <a:off x="2805430" y="3828814"/>
          <a:ext cx="5173662" cy="884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6" imgW="50596800" imgH="9448800" progId="Equation.DSMT4">
                  <p:embed/>
                </p:oleObj>
              </mc:Choice>
              <mc:Fallback>
                <p:oleObj name="Equation" r:id="rId6" imgW="50596800" imgH="9448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805430" y="3828814"/>
                        <a:ext cx="5173662" cy="8842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049815" y="986940"/>
            <a:ext cx="14439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例</a:t>
            </a:r>
            <a:r>
              <a:rPr lang="en-US" altLang="zh-CN" sz="2800" b="1" dirty="0">
                <a:solidFill>
                  <a:srgbClr val="FF0000"/>
                </a:solidFill>
              </a:rPr>
              <a:t>2</a:t>
            </a:r>
            <a:endParaRPr lang="en-US" altLang="zh-CN" sz="2800" b="1" dirty="0">
              <a:solidFill>
                <a:srgbClr val="FF0000"/>
              </a:solidFill>
            </a:endParaRPr>
          </a:p>
        </p:txBody>
      </p:sp>
      <p:sp>
        <p:nvSpPr>
          <p:cNvPr id="8" name="Rectangle 9"/>
          <p:cNvSpPr/>
          <p:nvPr/>
        </p:nvSpPr>
        <p:spPr>
          <a:xfrm>
            <a:off x="1033145" y="4904981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" name="Rectangle 16"/>
          <p:cNvSpPr/>
          <p:nvPr/>
        </p:nvSpPr>
        <p:spPr>
          <a:xfrm>
            <a:off x="1033145" y="4000106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1" name="AutoShape 29" descr="C:\Users\123\AppData\Roaming\Tencent\Users\44394415\QQ\WinTemp\RichOle\T76UV)ZQ8~RF6}LL8J7(0.png"/>
          <p:cNvSpPr>
            <a:spLocks noChangeAspect="1"/>
          </p:cNvSpPr>
          <p:nvPr/>
        </p:nvSpPr>
        <p:spPr>
          <a:xfrm>
            <a:off x="1033145" y="4000106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77131" y="3051024"/>
            <a:ext cx="14439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解：</a:t>
            </a:r>
            <a:endParaRPr lang="en-US" altLang="zh-CN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1337945" y="2385697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6" name="Rectangle 16"/>
          <p:cNvSpPr/>
          <p:nvPr/>
        </p:nvSpPr>
        <p:spPr>
          <a:xfrm>
            <a:off x="1337945" y="1480822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7" name="Rectangle 19"/>
          <p:cNvSpPr/>
          <p:nvPr/>
        </p:nvSpPr>
        <p:spPr>
          <a:xfrm>
            <a:off x="1337945" y="2433322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eaLnBrk="0" hangingPunct="0"/>
            <a:r>
              <a:rPr lang="zh-CN" altLang="zh-CN" sz="8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</a:t>
            </a:r>
            <a:endParaRPr lang="zh-CN" altLang="zh-CN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8" name="AutoShape 29" descr="C:\Users\123\AppData\Roaming\Tencent\Users\44394415\QQ\WinTemp\RichOle\T76UV)ZQ8~RF6}LL8J7(0.png"/>
          <p:cNvSpPr>
            <a:spLocks noChangeAspect="1"/>
          </p:cNvSpPr>
          <p:nvPr/>
        </p:nvSpPr>
        <p:spPr>
          <a:xfrm>
            <a:off x="1337945" y="148082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9" name="AutoShape 30" descr="C:\Users\123\AppData\Roaming\Tencent\Users\44394415\QQ\WinTemp\RichOle\T76UV)ZQ8~RF6}LL8J7(0.png"/>
          <p:cNvSpPr>
            <a:spLocks noChangeAspect="1"/>
          </p:cNvSpPr>
          <p:nvPr/>
        </p:nvSpPr>
        <p:spPr>
          <a:xfrm>
            <a:off x="1337945" y="148082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6688122" y="1633388"/>
            <a:ext cx="3643655" cy="503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en-US" altLang="zh-CN" b="0" i="1" dirty="0">
                <a:solidFill>
                  <a:srgbClr val="000000"/>
                </a:solidFill>
              </a:rPr>
              <a:t>d</a:t>
            </a:r>
            <a:r>
              <a:rPr lang="en-US" altLang="zh-CN" b="0" dirty="0">
                <a:solidFill>
                  <a:srgbClr val="000000"/>
                </a:solidFill>
              </a:rPr>
              <a:t>(</a:t>
            </a:r>
            <a:r>
              <a:rPr lang="en-US" altLang="zh-CN" b="0" i="1" dirty="0" err="1">
                <a:solidFill>
                  <a:srgbClr val="000000"/>
                </a:solidFill>
              </a:rPr>
              <a:t>x</a:t>
            </a:r>
            <a:r>
              <a:rPr lang="en-US" altLang="zh-CN" b="0" i="1" baseline="30000" dirty="0" err="1">
                <a:solidFill>
                  <a:srgbClr val="000000"/>
                </a:solidFill>
                <a:latin typeface="Symbol" panose="05050102010706020507" pitchFamily="18" charset="2"/>
              </a:rPr>
              <a:t>m</a:t>
            </a:r>
            <a:r>
              <a:rPr lang="en-US" altLang="zh-CN" b="0" dirty="0">
                <a:solidFill>
                  <a:srgbClr val="000000"/>
                </a:solidFill>
              </a:rPr>
              <a:t>)</a:t>
            </a:r>
            <a:r>
              <a:rPr lang="en-US" altLang="zh-CN" b="0" dirty="0">
                <a:solidFill>
                  <a:srgbClr val="000000"/>
                </a:solidFill>
                <a:sym typeface="Symbol" panose="05050102010706020507" pitchFamily="18" charset="2"/>
              </a:rPr>
              <a:t></a:t>
            </a:r>
            <a:r>
              <a:rPr lang="en-US" altLang="zh-CN" b="0" i="1" dirty="0">
                <a:solidFill>
                  <a:srgbClr val="000000"/>
                </a:solidFill>
                <a:latin typeface="Symbol" panose="05050102010706020507" pitchFamily="18" charset="2"/>
              </a:rPr>
              <a:t>m </a:t>
            </a:r>
            <a:r>
              <a:rPr lang="en-US" altLang="zh-CN" b="0" i="1" dirty="0">
                <a:solidFill>
                  <a:srgbClr val="000000"/>
                </a:solidFill>
              </a:rPr>
              <a:t>x</a:t>
            </a:r>
            <a:r>
              <a:rPr lang="en-US" altLang="zh-CN" b="0" i="1" baseline="30000" dirty="0">
                <a:solidFill>
                  <a:srgbClr val="000000"/>
                </a:solidFill>
                <a:latin typeface="Symbol" panose="05050102010706020507" pitchFamily="18" charset="2"/>
              </a:rPr>
              <a:t>m</a:t>
            </a:r>
            <a:r>
              <a:rPr lang="en-US" altLang="zh-CN" b="0" baseline="30000" dirty="0">
                <a:solidFill>
                  <a:srgbClr val="000000"/>
                </a:solidFill>
                <a:sym typeface="Symbol" panose="05050102010706020507" pitchFamily="18" charset="2"/>
              </a:rPr>
              <a:t></a:t>
            </a:r>
            <a:r>
              <a:rPr lang="en-US" altLang="zh-CN" b="0" baseline="30000" dirty="0">
                <a:solidFill>
                  <a:srgbClr val="000000"/>
                </a:solidFill>
              </a:rPr>
              <a:t>1</a:t>
            </a:r>
            <a:r>
              <a:rPr lang="en-US" altLang="zh-CN" b="0" i="1" dirty="0">
                <a:solidFill>
                  <a:srgbClr val="000000"/>
                </a:solidFill>
              </a:rPr>
              <a:t>dx</a:t>
            </a:r>
            <a:r>
              <a:rPr lang="en-US" altLang="zh-CN" b="0" dirty="0">
                <a:solidFill>
                  <a:srgbClr val="000000"/>
                </a:solidFill>
              </a:rPr>
              <a:t> </a:t>
            </a:r>
            <a:endParaRPr lang="en-US" altLang="zh-CN" b="0" dirty="0">
              <a:solidFill>
                <a:srgbClr val="000000"/>
              </a:solidFill>
            </a:endParaRPr>
          </a:p>
          <a:p>
            <a:pPr algn="just" eaLnBrk="1" hangingPunct="1">
              <a:lnSpc>
                <a:spcPct val="130000"/>
              </a:lnSpc>
            </a:pPr>
            <a:r>
              <a:rPr lang="en-US" altLang="zh-CN" b="0" i="1" dirty="0">
                <a:solidFill>
                  <a:srgbClr val="000000"/>
                </a:solidFill>
              </a:rPr>
              <a:t>d</a:t>
            </a:r>
            <a:r>
              <a:rPr lang="en-US" altLang="zh-CN" b="0" dirty="0">
                <a:solidFill>
                  <a:srgbClr val="000000"/>
                </a:solidFill>
              </a:rPr>
              <a:t>(sin </a:t>
            </a:r>
            <a:r>
              <a:rPr lang="en-US" altLang="zh-CN" b="0" i="1" dirty="0">
                <a:solidFill>
                  <a:srgbClr val="000000"/>
                </a:solidFill>
              </a:rPr>
              <a:t>x</a:t>
            </a:r>
            <a:r>
              <a:rPr lang="en-US" altLang="zh-CN" b="0" dirty="0">
                <a:solidFill>
                  <a:srgbClr val="000000"/>
                </a:solidFill>
              </a:rPr>
              <a:t>)</a:t>
            </a:r>
            <a:r>
              <a:rPr lang="en-US" altLang="zh-CN" b="0" dirty="0">
                <a:solidFill>
                  <a:srgbClr val="000000"/>
                </a:solidFill>
                <a:sym typeface="Symbol" panose="05050102010706020507" pitchFamily="18" charset="2"/>
              </a:rPr>
              <a:t></a:t>
            </a:r>
            <a:r>
              <a:rPr lang="en-US" altLang="zh-CN" b="0" dirty="0">
                <a:solidFill>
                  <a:srgbClr val="000000"/>
                </a:solidFill>
              </a:rPr>
              <a:t>cos </a:t>
            </a:r>
            <a:r>
              <a:rPr lang="en-US" altLang="zh-CN" b="0" i="1" dirty="0" err="1">
                <a:solidFill>
                  <a:srgbClr val="000000"/>
                </a:solidFill>
              </a:rPr>
              <a:t>xdx</a:t>
            </a:r>
            <a:r>
              <a:rPr lang="en-US" altLang="zh-CN" b="0" dirty="0">
                <a:solidFill>
                  <a:srgbClr val="000000"/>
                </a:solidFill>
              </a:rPr>
              <a:t> </a:t>
            </a:r>
            <a:endParaRPr lang="en-US" altLang="zh-CN" b="0" dirty="0">
              <a:solidFill>
                <a:srgbClr val="000000"/>
              </a:solidFill>
            </a:endParaRPr>
          </a:p>
          <a:p>
            <a:pPr algn="just" eaLnBrk="1" hangingPunct="1">
              <a:lnSpc>
                <a:spcPct val="130000"/>
              </a:lnSpc>
            </a:pPr>
            <a:r>
              <a:rPr lang="en-US" altLang="zh-CN" b="0" i="1" dirty="0">
                <a:solidFill>
                  <a:srgbClr val="000000"/>
                </a:solidFill>
              </a:rPr>
              <a:t>d</a:t>
            </a:r>
            <a:r>
              <a:rPr lang="en-US" altLang="zh-CN" b="0" dirty="0">
                <a:solidFill>
                  <a:srgbClr val="000000"/>
                </a:solidFill>
              </a:rPr>
              <a:t>(cos </a:t>
            </a:r>
            <a:r>
              <a:rPr lang="en-US" altLang="zh-CN" b="0" i="1" dirty="0">
                <a:solidFill>
                  <a:srgbClr val="000000"/>
                </a:solidFill>
              </a:rPr>
              <a:t>x</a:t>
            </a:r>
            <a:r>
              <a:rPr lang="en-US" altLang="zh-CN" b="0" dirty="0">
                <a:solidFill>
                  <a:srgbClr val="000000"/>
                </a:solidFill>
              </a:rPr>
              <a:t>)</a:t>
            </a:r>
            <a:r>
              <a:rPr lang="en-US" altLang="zh-CN" b="0" dirty="0">
                <a:solidFill>
                  <a:srgbClr val="000000"/>
                </a:solidFill>
                <a:sym typeface="Symbol" panose="05050102010706020507" pitchFamily="18" charset="2"/>
              </a:rPr>
              <a:t></a:t>
            </a:r>
            <a:r>
              <a:rPr lang="en-US" altLang="zh-CN" b="0" dirty="0">
                <a:solidFill>
                  <a:srgbClr val="000000"/>
                </a:solidFill>
              </a:rPr>
              <a:t>sin </a:t>
            </a:r>
            <a:r>
              <a:rPr lang="en-US" altLang="zh-CN" b="0" i="1" dirty="0" err="1">
                <a:solidFill>
                  <a:srgbClr val="000000"/>
                </a:solidFill>
              </a:rPr>
              <a:t>xdx</a:t>
            </a:r>
            <a:r>
              <a:rPr lang="en-US" altLang="zh-CN" b="0" dirty="0">
                <a:solidFill>
                  <a:srgbClr val="000000"/>
                </a:solidFill>
              </a:rPr>
              <a:t> </a:t>
            </a:r>
            <a:endParaRPr lang="en-US" altLang="zh-CN" b="0" dirty="0">
              <a:solidFill>
                <a:srgbClr val="000000"/>
              </a:solidFill>
            </a:endParaRPr>
          </a:p>
          <a:p>
            <a:pPr algn="just" eaLnBrk="1" hangingPunct="1">
              <a:lnSpc>
                <a:spcPct val="130000"/>
              </a:lnSpc>
            </a:pPr>
            <a:r>
              <a:rPr lang="en-US" altLang="zh-CN" b="0" i="1" dirty="0">
                <a:solidFill>
                  <a:srgbClr val="000000"/>
                </a:solidFill>
              </a:rPr>
              <a:t>d</a:t>
            </a:r>
            <a:r>
              <a:rPr lang="en-US" altLang="zh-CN" b="0" dirty="0">
                <a:solidFill>
                  <a:srgbClr val="000000"/>
                </a:solidFill>
              </a:rPr>
              <a:t>(tan </a:t>
            </a:r>
            <a:r>
              <a:rPr lang="en-US" altLang="zh-CN" b="0" i="1" dirty="0">
                <a:solidFill>
                  <a:srgbClr val="000000"/>
                </a:solidFill>
              </a:rPr>
              <a:t>x</a:t>
            </a:r>
            <a:r>
              <a:rPr lang="en-US" altLang="zh-CN" b="0" dirty="0">
                <a:solidFill>
                  <a:srgbClr val="000000"/>
                </a:solidFill>
              </a:rPr>
              <a:t>)</a:t>
            </a:r>
            <a:r>
              <a:rPr lang="en-US" altLang="zh-CN" b="0" dirty="0">
                <a:solidFill>
                  <a:srgbClr val="000000"/>
                </a:solidFill>
                <a:sym typeface="Symbol" panose="05050102010706020507" pitchFamily="18" charset="2"/>
              </a:rPr>
              <a:t></a:t>
            </a:r>
            <a:r>
              <a:rPr lang="en-US" altLang="zh-CN" b="0" dirty="0">
                <a:solidFill>
                  <a:srgbClr val="000000"/>
                </a:solidFill>
              </a:rPr>
              <a:t>sec</a:t>
            </a:r>
            <a:r>
              <a:rPr lang="en-US" altLang="zh-CN" b="0" baseline="30000" dirty="0">
                <a:solidFill>
                  <a:srgbClr val="000000"/>
                </a:solidFill>
              </a:rPr>
              <a:t>2</a:t>
            </a:r>
            <a:r>
              <a:rPr lang="en-US" altLang="zh-CN" b="0" i="1" dirty="0">
                <a:solidFill>
                  <a:srgbClr val="000000"/>
                </a:solidFill>
              </a:rPr>
              <a:t>xdx</a:t>
            </a:r>
            <a:r>
              <a:rPr lang="en-US" altLang="zh-CN" b="0" dirty="0">
                <a:solidFill>
                  <a:srgbClr val="000000"/>
                </a:solidFill>
              </a:rPr>
              <a:t> </a:t>
            </a:r>
            <a:endParaRPr lang="en-US" altLang="zh-CN" b="0" dirty="0">
              <a:solidFill>
                <a:srgbClr val="000000"/>
              </a:solidFill>
            </a:endParaRPr>
          </a:p>
          <a:p>
            <a:pPr algn="just" eaLnBrk="1" hangingPunct="1">
              <a:lnSpc>
                <a:spcPct val="130000"/>
              </a:lnSpc>
            </a:pPr>
            <a:r>
              <a:rPr lang="en-US" altLang="zh-CN" b="0" i="1" dirty="0">
                <a:solidFill>
                  <a:srgbClr val="000000"/>
                </a:solidFill>
              </a:rPr>
              <a:t>d</a:t>
            </a:r>
            <a:r>
              <a:rPr lang="en-US" altLang="zh-CN" b="0" dirty="0">
                <a:solidFill>
                  <a:srgbClr val="000000"/>
                </a:solidFill>
              </a:rPr>
              <a:t>(cot </a:t>
            </a:r>
            <a:r>
              <a:rPr lang="en-US" altLang="zh-CN" b="0" i="1" dirty="0">
                <a:solidFill>
                  <a:srgbClr val="000000"/>
                </a:solidFill>
              </a:rPr>
              <a:t>x</a:t>
            </a:r>
            <a:r>
              <a:rPr lang="en-US" altLang="zh-CN" b="0" dirty="0">
                <a:solidFill>
                  <a:srgbClr val="000000"/>
                </a:solidFill>
              </a:rPr>
              <a:t>)</a:t>
            </a:r>
            <a:r>
              <a:rPr lang="en-US" altLang="zh-CN" b="0" dirty="0">
                <a:solidFill>
                  <a:srgbClr val="000000"/>
                </a:solidFill>
                <a:sym typeface="Symbol" panose="05050102010706020507" pitchFamily="18" charset="2"/>
              </a:rPr>
              <a:t></a:t>
            </a:r>
            <a:r>
              <a:rPr lang="en-US" altLang="zh-CN" b="0" dirty="0">
                <a:solidFill>
                  <a:srgbClr val="000000"/>
                </a:solidFill>
              </a:rPr>
              <a:t>csc</a:t>
            </a:r>
            <a:r>
              <a:rPr lang="en-US" altLang="zh-CN" b="0" baseline="30000" dirty="0">
                <a:solidFill>
                  <a:srgbClr val="000000"/>
                </a:solidFill>
              </a:rPr>
              <a:t>2</a:t>
            </a:r>
            <a:r>
              <a:rPr lang="en-US" altLang="zh-CN" b="0" i="1" dirty="0">
                <a:solidFill>
                  <a:srgbClr val="000000"/>
                </a:solidFill>
              </a:rPr>
              <a:t>xdx</a:t>
            </a:r>
            <a:r>
              <a:rPr lang="en-US" altLang="zh-CN" b="0" dirty="0">
                <a:solidFill>
                  <a:srgbClr val="000000"/>
                </a:solidFill>
              </a:rPr>
              <a:t> </a:t>
            </a:r>
            <a:endParaRPr lang="en-US" altLang="zh-CN" b="0" dirty="0">
              <a:solidFill>
                <a:srgbClr val="000000"/>
              </a:solidFill>
            </a:endParaRPr>
          </a:p>
          <a:p>
            <a:pPr algn="just" eaLnBrk="1" hangingPunct="1">
              <a:lnSpc>
                <a:spcPct val="130000"/>
              </a:lnSpc>
            </a:pPr>
            <a:r>
              <a:rPr lang="en-US" altLang="zh-CN" b="0" i="1" dirty="0">
                <a:solidFill>
                  <a:srgbClr val="000000"/>
                </a:solidFill>
              </a:rPr>
              <a:t>d</a:t>
            </a:r>
            <a:r>
              <a:rPr lang="en-US" altLang="zh-CN" b="0" dirty="0">
                <a:solidFill>
                  <a:srgbClr val="000000"/>
                </a:solidFill>
              </a:rPr>
              <a:t>(sec </a:t>
            </a:r>
            <a:r>
              <a:rPr lang="en-US" altLang="zh-CN" b="0" i="1" dirty="0">
                <a:solidFill>
                  <a:srgbClr val="000000"/>
                </a:solidFill>
              </a:rPr>
              <a:t>x</a:t>
            </a:r>
            <a:r>
              <a:rPr lang="en-US" altLang="zh-CN" b="0" dirty="0">
                <a:solidFill>
                  <a:srgbClr val="000000"/>
                </a:solidFill>
              </a:rPr>
              <a:t>)</a:t>
            </a:r>
            <a:r>
              <a:rPr lang="en-US" altLang="zh-CN" b="0" dirty="0">
                <a:solidFill>
                  <a:srgbClr val="000000"/>
                </a:solidFill>
                <a:sym typeface="Symbol" panose="05050102010706020507" pitchFamily="18" charset="2"/>
              </a:rPr>
              <a:t></a:t>
            </a:r>
            <a:r>
              <a:rPr lang="en-US" altLang="zh-CN" b="0" dirty="0">
                <a:solidFill>
                  <a:srgbClr val="000000"/>
                </a:solidFill>
              </a:rPr>
              <a:t>sec </a:t>
            </a:r>
            <a:r>
              <a:rPr lang="en-US" altLang="zh-CN" b="0" i="1" dirty="0">
                <a:solidFill>
                  <a:srgbClr val="000000"/>
                </a:solidFill>
              </a:rPr>
              <a:t>x</a:t>
            </a:r>
            <a:r>
              <a:rPr lang="en-US" altLang="zh-CN" b="0" dirty="0">
                <a:solidFill>
                  <a:srgbClr val="000000"/>
                </a:solidFill>
              </a:rPr>
              <a:t> tan </a:t>
            </a:r>
            <a:r>
              <a:rPr lang="en-US" altLang="zh-CN" b="0" i="1" dirty="0" err="1">
                <a:solidFill>
                  <a:srgbClr val="000000"/>
                </a:solidFill>
              </a:rPr>
              <a:t>xdx</a:t>
            </a:r>
            <a:r>
              <a:rPr lang="en-US" altLang="zh-CN" b="0" dirty="0">
                <a:solidFill>
                  <a:srgbClr val="000000"/>
                </a:solidFill>
              </a:rPr>
              <a:t> </a:t>
            </a:r>
            <a:endParaRPr lang="en-US" altLang="zh-CN" b="0" dirty="0">
              <a:solidFill>
                <a:srgbClr val="000000"/>
              </a:solidFill>
            </a:endParaRPr>
          </a:p>
          <a:p>
            <a:pPr algn="just" eaLnBrk="1" hangingPunct="1">
              <a:lnSpc>
                <a:spcPct val="130000"/>
              </a:lnSpc>
            </a:pPr>
            <a:r>
              <a:rPr lang="en-US" altLang="zh-CN" b="0" i="1" dirty="0">
                <a:solidFill>
                  <a:srgbClr val="000000"/>
                </a:solidFill>
              </a:rPr>
              <a:t>d</a:t>
            </a:r>
            <a:r>
              <a:rPr lang="en-US" altLang="zh-CN" b="0" dirty="0">
                <a:solidFill>
                  <a:srgbClr val="000000"/>
                </a:solidFill>
              </a:rPr>
              <a:t>(csc </a:t>
            </a:r>
            <a:r>
              <a:rPr lang="en-US" altLang="zh-CN" b="0" i="1" dirty="0">
                <a:solidFill>
                  <a:srgbClr val="000000"/>
                </a:solidFill>
              </a:rPr>
              <a:t>x</a:t>
            </a:r>
            <a:r>
              <a:rPr lang="en-US" altLang="zh-CN" b="0" dirty="0">
                <a:solidFill>
                  <a:srgbClr val="000000"/>
                </a:solidFill>
              </a:rPr>
              <a:t>)</a:t>
            </a:r>
            <a:r>
              <a:rPr lang="en-US" altLang="zh-CN" b="0" dirty="0">
                <a:solidFill>
                  <a:srgbClr val="000000"/>
                </a:solidFill>
                <a:sym typeface="Symbol" panose="05050102010706020507" pitchFamily="18" charset="2"/>
              </a:rPr>
              <a:t></a:t>
            </a:r>
            <a:r>
              <a:rPr lang="en-US" altLang="zh-CN" b="0" dirty="0">
                <a:solidFill>
                  <a:srgbClr val="000000"/>
                </a:solidFill>
              </a:rPr>
              <a:t>csc </a:t>
            </a:r>
            <a:r>
              <a:rPr lang="en-US" altLang="zh-CN" b="0" i="1" dirty="0">
                <a:solidFill>
                  <a:srgbClr val="000000"/>
                </a:solidFill>
              </a:rPr>
              <a:t>x</a:t>
            </a:r>
            <a:r>
              <a:rPr lang="en-US" altLang="zh-CN" b="0" dirty="0">
                <a:solidFill>
                  <a:srgbClr val="000000"/>
                </a:solidFill>
              </a:rPr>
              <a:t> cot </a:t>
            </a:r>
            <a:r>
              <a:rPr lang="en-US" altLang="zh-CN" b="0" i="1" dirty="0" err="1">
                <a:solidFill>
                  <a:srgbClr val="000000"/>
                </a:solidFill>
              </a:rPr>
              <a:t>xdx</a:t>
            </a:r>
            <a:r>
              <a:rPr lang="en-US" altLang="zh-CN" b="0" dirty="0">
                <a:solidFill>
                  <a:srgbClr val="000000"/>
                </a:solidFill>
              </a:rPr>
              <a:t> </a:t>
            </a:r>
            <a:endParaRPr lang="en-US" altLang="zh-CN" b="0" dirty="0">
              <a:solidFill>
                <a:srgbClr val="000000"/>
              </a:solidFill>
            </a:endParaRPr>
          </a:p>
          <a:p>
            <a:pPr algn="just" eaLnBrk="1" hangingPunct="1">
              <a:lnSpc>
                <a:spcPct val="130000"/>
              </a:lnSpc>
            </a:pPr>
            <a:r>
              <a:rPr lang="en-US" altLang="zh-CN" b="0" i="1" dirty="0">
                <a:solidFill>
                  <a:srgbClr val="000000"/>
                </a:solidFill>
              </a:rPr>
              <a:t>d</a:t>
            </a:r>
            <a:r>
              <a:rPr lang="en-US" altLang="zh-CN" b="0" dirty="0">
                <a:solidFill>
                  <a:srgbClr val="000000"/>
                </a:solidFill>
              </a:rPr>
              <a:t>(</a:t>
            </a:r>
            <a:r>
              <a:rPr lang="en-US" altLang="zh-CN" b="0" i="1" dirty="0">
                <a:solidFill>
                  <a:srgbClr val="000000"/>
                </a:solidFill>
              </a:rPr>
              <a:t>a</a:t>
            </a:r>
            <a:r>
              <a:rPr lang="en-US" altLang="zh-CN" b="0" baseline="30000" dirty="0">
                <a:solidFill>
                  <a:srgbClr val="000000"/>
                </a:solidFill>
              </a:rPr>
              <a:t> </a:t>
            </a:r>
            <a:r>
              <a:rPr lang="en-US" altLang="zh-CN" b="0" i="1" baseline="30000" dirty="0">
                <a:solidFill>
                  <a:srgbClr val="000000"/>
                </a:solidFill>
              </a:rPr>
              <a:t>x</a:t>
            </a:r>
            <a:r>
              <a:rPr lang="en-US" altLang="zh-CN" b="0" dirty="0">
                <a:solidFill>
                  <a:srgbClr val="000000"/>
                </a:solidFill>
              </a:rPr>
              <a:t>)</a:t>
            </a:r>
            <a:r>
              <a:rPr lang="en-US" altLang="zh-CN" b="0" dirty="0">
                <a:solidFill>
                  <a:srgbClr val="000000"/>
                </a:solidFill>
                <a:sym typeface="Symbol" panose="05050102010706020507" pitchFamily="18" charset="2"/>
              </a:rPr>
              <a:t></a:t>
            </a:r>
            <a:r>
              <a:rPr lang="en-US" altLang="zh-CN" b="0" i="1" dirty="0">
                <a:solidFill>
                  <a:srgbClr val="000000"/>
                </a:solidFill>
              </a:rPr>
              <a:t>a</a:t>
            </a:r>
            <a:r>
              <a:rPr lang="en-US" altLang="zh-CN" b="0" i="1" baseline="30000" dirty="0">
                <a:solidFill>
                  <a:srgbClr val="000000"/>
                </a:solidFill>
              </a:rPr>
              <a:t>x</a:t>
            </a:r>
            <a:r>
              <a:rPr lang="en-US" altLang="zh-CN" b="0" baseline="30000" dirty="0">
                <a:solidFill>
                  <a:srgbClr val="000000"/>
                </a:solidFill>
              </a:rPr>
              <a:t> </a:t>
            </a:r>
            <a:r>
              <a:rPr lang="en-US" altLang="zh-CN" b="0" dirty="0">
                <a:solidFill>
                  <a:srgbClr val="000000"/>
                </a:solidFill>
              </a:rPr>
              <a:t>ln </a:t>
            </a:r>
            <a:r>
              <a:rPr lang="en-US" altLang="zh-CN" b="0" i="1" dirty="0" err="1">
                <a:solidFill>
                  <a:srgbClr val="000000"/>
                </a:solidFill>
              </a:rPr>
              <a:t>adx</a:t>
            </a:r>
            <a:r>
              <a:rPr lang="en-US" altLang="zh-CN" b="0" dirty="0">
                <a:solidFill>
                  <a:srgbClr val="000000"/>
                </a:solidFill>
              </a:rPr>
              <a:t> </a:t>
            </a:r>
            <a:endParaRPr lang="en-US" altLang="zh-CN" b="0" dirty="0">
              <a:solidFill>
                <a:srgbClr val="000000"/>
              </a:solidFill>
            </a:endParaRPr>
          </a:p>
          <a:p>
            <a:pPr algn="just" eaLnBrk="1" hangingPunct="1">
              <a:lnSpc>
                <a:spcPct val="130000"/>
              </a:lnSpc>
            </a:pPr>
            <a:r>
              <a:rPr lang="en-US" altLang="zh-CN" b="0" i="1" dirty="0">
                <a:solidFill>
                  <a:srgbClr val="000000"/>
                </a:solidFill>
              </a:rPr>
              <a:t>d</a:t>
            </a:r>
            <a:r>
              <a:rPr lang="en-US" altLang="zh-CN" b="0" dirty="0">
                <a:solidFill>
                  <a:srgbClr val="000000"/>
                </a:solidFill>
              </a:rPr>
              <a:t>(</a:t>
            </a:r>
            <a:r>
              <a:rPr lang="en-US" altLang="zh-CN" b="0" i="1" dirty="0">
                <a:solidFill>
                  <a:srgbClr val="000000"/>
                </a:solidFill>
              </a:rPr>
              <a:t>e</a:t>
            </a:r>
            <a:r>
              <a:rPr lang="en-US" altLang="zh-CN" b="0" baseline="30000" dirty="0">
                <a:solidFill>
                  <a:srgbClr val="000000"/>
                </a:solidFill>
              </a:rPr>
              <a:t> </a:t>
            </a:r>
            <a:r>
              <a:rPr lang="en-US" altLang="zh-CN" b="0" i="1" baseline="30000" dirty="0">
                <a:solidFill>
                  <a:srgbClr val="000000"/>
                </a:solidFill>
              </a:rPr>
              <a:t>x</a:t>
            </a:r>
            <a:r>
              <a:rPr lang="en-US" altLang="zh-CN" b="0" dirty="0">
                <a:solidFill>
                  <a:srgbClr val="000000"/>
                </a:solidFill>
              </a:rPr>
              <a:t>)</a:t>
            </a:r>
            <a:r>
              <a:rPr lang="en-US" altLang="zh-CN" b="0" dirty="0">
                <a:solidFill>
                  <a:srgbClr val="000000"/>
                </a:solidFill>
                <a:sym typeface="Symbol" panose="05050102010706020507" pitchFamily="18" charset="2"/>
              </a:rPr>
              <a:t></a:t>
            </a:r>
            <a:r>
              <a:rPr lang="en-US" altLang="zh-CN" b="0" i="1" dirty="0" err="1">
                <a:solidFill>
                  <a:srgbClr val="000000"/>
                </a:solidFill>
              </a:rPr>
              <a:t>e</a:t>
            </a:r>
            <a:r>
              <a:rPr lang="en-US" altLang="zh-CN" b="0" i="1" baseline="30000" dirty="0" err="1">
                <a:solidFill>
                  <a:srgbClr val="000000"/>
                </a:solidFill>
              </a:rPr>
              <a:t>x</a:t>
            </a:r>
            <a:r>
              <a:rPr lang="en-US" altLang="zh-CN" b="0" i="1" dirty="0" err="1">
                <a:solidFill>
                  <a:srgbClr val="000000"/>
                </a:solidFill>
              </a:rPr>
              <a:t>dx</a:t>
            </a:r>
            <a:r>
              <a:rPr lang="en-US" altLang="zh-CN" b="0" dirty="0">
                <a:solidFill>
                  <a:srgbClr val="000000"/>
                </a:solidFill>
              </a:rPr>
              <a:t> </a:t>
            </a:r>
            <a:endParaRPr lang="en-US" altLang="zh-CN" b="0" dirty="0">
              <a:solidFill>
                <a:srgbClr val="000000"/>
              </a:solidFill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1642745" y="1633222"/>
            <a:ext cx="4173538" cy="503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en-US" altLang="zh-CN" b="0" dirty="0"/>
              <a:t>(</a:t>
            </a:r>
            <a:r>
              <a:rPr lang="en-US" altLang="zh-CN" b="0" i="1" dirty="0" err="1">
                <a:solidFill>
                  <a:srgbClr val="000000"/>
                </a:solidFill>
              </a:rPr>
              <a:t>x</a:t>
            </a:r>
            <a:r>
              <a:rPr lang="en-US" altLang="zh-CN" b="0" i="1" baseline="30000" dirty="0" err="1">
                <a:solidFill>
                  <a:srgbClr val="000000"/>
                </a:solidFill>
                <a:latin typeface="Symbol" panose="05050102010706020507" pitchFamily="18" charset="2"/>
              </a:rPr>
              <a:t>m</a:t>
            </a:r>
            <a:r>
              <a:rPr lang="en-US" altLang="zh-CN" b="0" dirty="0">
                <a:solidFill>
                  <a:srgbClr val="000000"/>
                </a:solidFill>
              </a:rPr>
              <a:t>)</a:t>
            </a:r>
            <a:r>
              <a:rPr lang="en-US" altLang="zh-CN" b="0" dirty="0">
                <a:solidFill>
                  <a:srgbClr val="000000"/>
                </a:solidFill>
                <a:sym typeface="Symbol" panose="05050102010706020507" pitchFamily="18" charset="2"/>
              </a:rPr>
              <a:t></a:t>
            </a:r>
            <a:r>
              <a:rPr lang="en-US" altLang="zh-CN" b="0" i="1" dirty="0">
                <a:solidFill>
                  <a:srgbClr val="000000"/>
                </a:solidFill>
                <a:latin typeface="Symbol" panose="05050102010706020507" pitchFamily="18" charset="2"/>
              </a:rPr>
              <a:t>m </a:t>
            </a:r>
            <a:r>
              <a:rPr lang="en-US" altLang="zh-CN" b="0" i="1" dirty="0">
                <a:solidFill>
                  <a:srgbClr val="000000"/>
                </a:solidFill>
              </a:rPr>
              <a:t>x</a:t>
            </a:r>
            <a:r>
              <a:rPr lang="en-US" altLang="zh-CN" b="0" i="1" baseline="30000" dirty="0">
                <a:solidFill>
                  <a:srgbClr val="000000"/>
                </a:solidFill>
                <a:latin typeface="Symbol" panose="05050102010706020507" pitchFamily="18" charset="2"/>
              </a:rPr>
              <a:t>m</a:t>
            </a:r>
            <a:r>
              <a:rPr lang="en-US" altLang="zh-CN" b="0" baseline="30000" dirty="0">
                <a:solidFill>
                  <a:srgbClr val="000000"/>
                </a:solidFill>
                <a:sym typeface="Symbol" panose="05050102010706020507" pitchFamily="18" charset="2"/>
              </a:rPr>
              <a:t></a:t>
            </a:r>
            <a:r>
              <a:rPr lang="en-US" altLang="zh-CN" b="0" baseline="30000" dirty="0">
                <a:solidFill>
                  <a:srgbClr val="000000"/>
                </a:solidFill>
              </a:rPr>
              <a:t>1</a:t>
            </a:r>
            <a:r>
              <a:rPr lang="en-US" altLang="zh-CN" b="0" dirty="0">
                <a:solidFill>
                  <a:srgbClr val="000000"/>
                </a:solidFill>
              </a:rPr>
              <a:t> </a:t>
            </a:r>
            <a:endParaRPr lang="en-US" altLang="zh-CN" b="0" dirty="0">
              <a:solidFill>
                <a:srgbClr val="000000"/>
              </a:solidFill>
            </a:endParaRPr>
          </a:p>
          <a:p>
            <a:pPr algn="just" eaLnBrk="1" hangingPunct="1">
              <a:lnSpc>
                <a:spcPct val="130000"/>
              </a:lnSpc>
            </a:pPr>
            <a:r>
              <a:rPr lang="en-US" altLang="zh-CN" b="0" dirty="0">
                <a:solidFill>
                  <a:srgbClr val="000000"/>
                </a:solidFill>
              </a:rPr>
              <a:t>(sin </a:t>
            </a:r>
            <a:r>
              <a:rPr lang="en-US" altLang="zh-CN" b="0" i="1" dirty="0">
                <a:solidFill>
                  <a:srgbClr val="000000"/>
                </a:solidFill>
              </a:rPr>
              <a:t>x</a:t>
            </a:r>
            <a:r>
              <a:rPr lang="en-US" altLang="zh-CN" b="0" dirty="0">
                <a:solidFill>
                  <a:srgbClr val="000000"/>
                </a:solidFill>
              </a:rPr>
              <a:t>)</a:t>
            </a:r>
            <a:r>
              <a:rPr lang="en-US" altLang="zh-CN" b="0" dirty="0">
                <a:solidFill>
                  <a:srgbClr val="000000"/>
                </a:solidFill>
                <a:sym typeface="Symbol" panose="05050102010706020507" pitchFamily="18" charset="2"/>
              </a:rPr>
              <a:t></a:t>
            </a:r>
            <a:r>
              <a:rPr lang="en-US" altLang="zh-CN" b="0" dirty="0">
                <a:solidFill>
                  <a:srgbClr val="000000"/>
                </a:solidFill>
              </a:rPr>
              <a:t>cos </a:t>
            </a:r>
            <a:r>
              <a:rPr lang="en-US" altLang="zh-CN" b="0" i="1" dirty="0">
                <a:solidFill>
                  <a:srgbClr val="000000"/>
                </a:solidFill>
              </a:rPr>
              <a:t>x</a:t>
            </a:r>
            <a:r>
              <a:rPr lang="en-US" altLang="zh-CN" b="0" dirty="0">
                <a:solidFill>
                  <a:srgbClr val="000000"/>
                </a:solidFill>
              </a:rPr>
              <a:t> </a:t>
            </a:r>
            <a:endParaRPr lang="en-US" altLang="zh-CN" b="0" dirty="0">
              <a:solidFill>
                <a:srgbClr val="000000"/>
              </a:solidFill>
            </a:endParaRPr>
          </a:p>
          <a:p>
            <a:pPr algn="just" eaLnBrk="1" hangingPunct="1">
              <a:lnSpc>
                <a:spcPct val="130000"/>
              </a:lnSpc>
            </a:pPr>
            <a:r>
              <a:rPr lang="en-US" altLang="zh-CN" b="0" dirty="0">
                <a:solidFill>
                  <a:srgbClr val="000000"/>
                </a:solidFill>
              </a:rPr>
              <a:t>(cos </a:t>
            </a:r>
            <a:r>
              <a:rPr lang="en-US" altLang="zh-CN" b="0" i="1" dirty="0">
                <a:solidFill>
                  <a:srgbClr val="000000"/>
                </a:solidFill>
              </a:rPr>
              <a:t>x</a:t>
            </a:r>
            <a:r>
              <a:rPr lang="en-US" altLang="zh-CN" b="0" dirty="0">
                <a:solidFill>
                  <a:srgbClr val="000000"/>
                </a:solidFill>
              </a:rPr>
              <a:t>)</a:t>
            </a:r>
            <a:r>
              <a:rPr lang="en-US" altLang="zh-CN" b="0" dirty="0">
                <a:solidFill>
                  <a:srgbClr val="000000"/>
                </a:solidFill>
                <a:sym typeface="Symbol" panose="05050102010706020507" pitchFamily="18" charset="2"/>
              </a:rPr>
              <a:t></a:t>
            </a:r>
            <a:r>
              <a:rPr lang="en-US" altLang="zh-CN" b="0" dirty="0">
                <a:solidFill>
                  <a:srgbClr val="000000"/>
                </a:solidFill>
              </a:rPr>
              <a:t>sin </a:t>
            </a:r>
            <a:r>
              <a:rPr lang="en-US" altLang="zh-CN" b="0" i="1" dirty="0">
                <a:solidFill>
                  <a:srgbClr val="000000"/>
                </a:solidFill>
              </a:rPr>
              <a:t>x</a:t>
            </a:r>
            <a:endParaRPr lang="en-US" altLang="zh-CN" b="0" dirty="0">
              <a:solidFill>
                <a:srgbClr val="000000"/>
              </a:solidFill>
            </a:endParaRPr>
          </a:p>
          <a:p>
            <a:pPr algn="just" eaLnBrk="1" hangingPunct="1">
              <a:lnSpc>
                <a:spcPct val="130000"/>
              </a:lnSpc>
            </a:pPr>
            <a:r>
              <a:rPr lang="en-US" altLang="zh-CN" b="0" dirty="0">
                <a:solidFill>
                  <a:srgbClr val="000000"/>
                </a:solidFill>
              </a:rPr>
              <a:t>(tan </a:t>
            </a:r>
            <a:r>
              <a:rPr lang="en-US" altLang="zh-CN" b="0" i="1" dirty="0">
                <a:solidFill>
                  <a:srgbClr val="000000"/>
                </a:solidFill>
              </a:rPr>
              <a:t>x</a:t>
            </a:r>
            <a:r>
              <a:rPr lang="en-US" altLang="zh-CN" b="0" dirty="0">
                <a:solidFill>
                  <a:srgbClr val="000000"/>
                </a:solidFill>
              </a:rPr>
              <a:t>)</a:t>
            </a:r>
            <a:r>
              <a:rPr lang="en-US" altLang="zh-CN" b="0" dirty="0">
                <a:solidFill>
                  <a:srgbClr val="000000"/>
                </a:solidFill>
                <a:sym typeface="Symbol" panose="05050102010706020507" pitchFamily="18" charset="2"/>
              </a:rPr>
              <a:t></a:t>
            </a:r>
            <a:r>
              <a:rPr lang="en-US" altLang="zh-CN" b="0" dirty="0">
                <a:solidFill>
                  <a:srgbClr val="000000"/>
                </a:solidFill>
              </a:rPr>
              <a:t>sec</a:t>
            </a:r>
            <a:r>
              <a:rPr lang="en-US" altLang="zh-CN" b="0" baseline="30000" dirty="0">
                <a:solidFill>
                  <a:srgbClr val="000000"/>
                </a:solidFill>
              </a:rPr>
              <a:t>2</a:t>
            </a:r>
            <a:r>
              <a:rPr lang="en-US" altLang="zh-CN" b="0" dirty="0">
                <a:solidFill>
                  <a:srgbClr val="000000"/>
                </a:solidFill>
              </a:rPr>
              <a:t> </a:t>
            </a:r>
            <a:r>
              <a:rPr lang="en-US" altLang="zh-CN" b="0" i="1" dirty="0">
                <a:solidFill>
                  <a:srgbClr val="000000"/>
                </a:solidFill>
              </a:rPr>
              <a:t>x</a:t>
            </a:r>
            <a:r>
              <a:rPr lang="en-US" altLang="zh-CN" b="0" dirty="0">
                <a:solidFill>
                  <a:srgbClr val="000000"/>
                </a:solidFill>
              </a:rPr>
              <a:t> </a:t>
            </a:r>
            <a:endParaRPr lang="en-US" altLang="zh-CN" b="0" dirty="0">
              <a:solidFill>
                <a:srgbClr val="000000"/>
              </a:solidFill>
            </a:endParaRPr>
          </a:p>
          <a:p>
            <a:pPr algn="just" eaLnBrk="1" hangingPunct="1">
              <a:lnSpc>
                <a:spcPct val="130000"/>
              </a:lnSpc>
            </a:pPr>
            <a:r>
              <a:rPr lang="en-US" altLang="zh-CN" b="0" dirty="0">
                <a:solidFill>
                  <a:srgbClr val="000000"/>
                </a:solidFill>
              </a:rPr>
              <a:t>(cot </a:t>
            </a:r>
            <a:r>
              <a:rPr lang="en-US" altLang="zh-CN" b="0" i="1" dirty="0">
                <a:solidFill>
                  <a:srgbClr val="000000"/>
                </a:solidFill>
              </a:rPr>
              <a:t>x</a:t>
            </a:r>
            <a:r>
              <a:rPr lang="en-US" altLang="zh-CN" b="0" dirty="0">
                <a:solidFill>
                  <a:srgbClr val="000000"/>
                </a:solidFill>
              </a:rPr>
              <a:t>)</a:t>
            </a:r>
            <a:r>
              <a:rPr lang="en-US" altLang="zh-CN" b="0" dirty="0">
                <a:solidFill>
                  <a:srgbClr val="000000"/>
                </a:solidFill>
                <a:sym typeface="Symbol" panose="05050102010706020507" pitchFamily="18" charset="2"/>
              </a:rPr>
              <a:t></a:t>
            </a:r>
            <a:r>
              <a:rPr lang="en-US" altLang="zh-CN" b="0" dirty="0">
                <a:solidFill>
                  <a:srgbClr val="000000"/>
                </a:solidFill>
              </a:rPr>
              <a:t>csc</a:t>
            </a:r>
            <a:r>
              <a:rPr lang="en-US" altLang="zh-CN" b="0" baseline="30000" dirty="0">
                <a:solidFill>
                  <a:srgbClr val="000000"/>
                </a:solidFill>
              </a:rPr>
              <a:t>2</a:t>
            </a:r>
            <a:r>
              <a:rPr lang="en-US" altLang="zh-CN" b="0" i="1" dirty="0">
                <a:solidFill>
                  <a:srgbClr val="000000"/>
                </a:solidFill>
              </a:rPr>
              <a:t>x</a:t>
            </a:r>
            <a:r>
              <a:rPr lang="en-US" altLang="zh-CN" b="0" dirty="0">
                <a:solidFill>
                  <a:srgbClr val="000000"/>
                </a:solidFill>
              </a:rPr>
              <a:t> </a:t>
            </a:r>
            <a:endParaRPr lang="en-US" altLang="zh-CN" b="0" dirty="0">
              <a:solidFill>
                <a:srgbClr val="000000"/>
              </a:solidFill>
            </a:endParaRPr>
          </a:p>
          <a:p>
            <a:pPr algn="just" eaLnBrk="1" hangingPunct="1">
              <a:lnSpc>
                <a:spcPct val="130000"/>
              </a:lnSpc>
            </a:pPr>
            <a:r>
              <a:rPr lang="en-US" altLang="zh-CN" b="0" dirty="0">
                <a:solidFill>
                  <a:srgbClr val="000000"/>
                </a:solidFill>
              </a:rPr>
              <a:t>(sec </a:t>
            </a:r>
            <a:r>
              <a:rPr lang="en-US" altLang="zh-CN" b="0" i="1" dirty="0">
                <a:solidFill>
                  <a:srgbClr val="000000"/>
                </a:solidFill>
              </a:rPr>
              <a:t>x</a:t>
            </a:r>
            <a:r>
              <a:rPr lang="en-US" altLang="zh-CN" b="0" dirty="0">
                <a:solidFill>
                  <a:srgbClr val="000000"/>
                </a:solidFill>
              </a:rPr>
              <a:t>)</a:t>
            </a:r>
            <a:r>
              <a:rPr lang="en-US" altLang="zh-CN" b="0" dirty="0">
                <a:solidFill>
                  <a:srgbClr val="000000"/>
                </a:solidFill>
                <a:sym typeface="Symbol" panose="05050102010706020507" pitchFamily="18" charset="2"/>
              </a:rPr>
              <a:t></a:t>
            </a:r>
            <a:r>
              <a:rPr lang="en-US" altLang="zh-CN" b="0" dirty="0">
                <a:solidFill>
                  <a:srgbClr val="000000"/>
                </a:solidFill>
              </a:rPr>
              <a:t>sec </a:t>
            </a:r>
            <a:r>
              <a:rPr lang="en-US" altLang="zh-CN" b="0" i="1" dirty="0">
                <a:solidFill>
                  <a:srgbClr val="000000"/>
                </a:solidFill>
              </a:rPr>
              <a:t>x</a:t>
            </a:r>
            <a:r>
              <a:rPr lang="en-US" altLang="zh-CN" b="0" dirty="0">
                <a:solidFill>
                  <a:srgbClr val="000000"/>
                </a:solidFill>
              </a:rPr>
              <a:t> tan </a:t>
            </a:r>
            <a:r>
              <a:rPr lang="en-US" altLang="zh-CN" b="0" i="1" dirty="0">
                <a:solidFill>
                  <a:srgbClr val="000000"/>
                </a:solidFill>
              </a:rPr>
              <a:t>x</a:t>
            </a:r>
            <a:r>
              <a:rPr lang="en-US" altLang="zh-CN" b="0" dirty="0">
                <a:solidFill>
                  <a:srgbClr val="000000"/>
                </a:solidFill>
              </a:rPr>
              <a:t> </a:t>
            </a:r>
            <a:endParaRPr lang="en-US" altLang="zh-CN" b="0" dirty="0">
              <a:solidFill>
                <a:srgbClr val="000000"/>
              </a:solidFill>
            </a:endParaRPr>
          </a:p>
          <a:p>
            <a:pPr algn="just" eaLnBrk="1" hangingPunct="1">
              <a:lnSpc>
                <a:spcPct val="130000"/>
              </a:lnSpc>
            </a:pPr>
            <a:r>
              <a:rPr lang="en-US" altLang="zh-CN" b="0" dirty="0">
                <a:solidFill>
                  <a:srgbClr val="000000"/>
                </a:solidFill>
              </a:rPr>
              <a:t>(csc </a:t>
            </a:r>
            <a:r>
              <a:rPr lang="en-US" altLang="zh-CN" b="0" i="1" dirty="0">
                <a:solidFill>
                  <a:srgbClr val="000000"/>
                </a:solidFill>
              </a:rPr>
              <a:t>x</a:t>
            </a:r>
            <a:r>
              <a:rPr lang="en-US" altLang="zh-CN" b="0" dirty="0">
                <a:solidFill>
                  <a:srgbClr val="000000"/>
                </a:solidFill>
              </a:rPr>
              <a:t>)</a:t>
            </a:r>
            <a:r>
              <a:rPr lang="en-US" altLang="zh-CN" b="0" dirty="0">
                <a:solidFill>
                  <a:srgbClr val="000000"/>
                </a:solidFill>
                <a:sym typeface="Symbol" panose="05050102010706020507" pitchFamily="18" charset="2"/>
              </a:rPr>
              <a:t></a:t>
            </a:r>
            <a:r>
              <a:rPr lang="en-US" altLang="zh-CN" b="0" dirty="0">
                <a:solidFill>
                  <a:srgbClr val="000000"/>
                </a:solidFill>
              </a:rPr>
              <a:t>csc </a:t>
            </a:r>
            <a:r>
              <a:rPr lang="en-US" altLang="zh-CN" b="0" i="1" dirty="0">
                <a:solidFill>
                  <a:srgbClr val="000000"/>
                </a:solidFill>
              </a:rPr>
              <a:t>x</a:t>
            </a:r>
            <a:r>
              <a:rPr lang="en-US" altLang="zh-CN" b="0" dirty="0">
                <a:solidFill>
                  <a:srgbClr val="000000"/>
                </a:solidFill>
              </a:rPr>
              <a:t> cot </a:t>
            </a:r>
            <a:r>
              <a:rPr lang="en-US" altLang="zh-CN" b="0" i="1" dirty="0">
                <a:solidFill>
                  <a:srgbClr val="000000"/>
                </a:solidFill>
              </a:rPr>
              <a:t>x</a:t>
            </a:r>
            <a:r>
              <a:rPr lang="en-US" altLang="zh-CN" b="0" dirty="0">
                <a:solidFill>
                  <a:srgbClr val="000000"/>
                </a:solidFill>
              </a:rPr>
              <a:t> </a:t>
            </a:r>
            <a:endParaRPr lang="en-US" altLang="zh-CN" b="0" dirty="0">
              <a:solidFill>
                <a:srgbClr val="000000"/>
              </a:solidFill>
            </a:endParaRPr>
          </a:p>
          <a:p>
            <a:pPr algn="just" eaLnBrk="1" hangingPunct="1">
              <a:lnSpc>
                <a:spcPct val="130000"/>
              </a:lnSpc>
            </a:pPr>
            <a:r>
              <a:rPr lang="en-US" altLang="zh-CN" b="0" dirty="0">
                <a:solidFill>
                  <a:srgbClr val="000000"/>
                </a:solidFill>
              </a:rPr>
              <a:t>(</a:t>
            </a:r>
            <a:r>
              <a:rPr lang="en-US" altLang="zh-CN" b="0" i="1" dirty="0">
                <a:solidFill>
                  <a:srgbClr val="000000"/>
                </a:solidFill>
              </a:rPr>
              <a:t>a</a:t>
            </a:r>
            <a:r>
              <a:rPr lang="en-US" altLang="zh-CN" b="0" baseline="30000" dirty="0">
                <a:solidFill>
                  <a:srgbClr val="000000"/>
                </a:solidFill>
              </a:rPr>
              <a:t> </a:t>
            </a:r>
            <a:r>
              <a:rPr lang="en-US" altLang="zh-CN" b="0" i="1" baseline="30000" dirty="0">
                <a:solidFill>
                  <a:srgbClr val="000000"/>
                </a:solidFill>
              </a:rPr>
              <a:t>x</a:t>
            </a:r>
            <a:r>
              <a:rPr lang="en-US" altLang="zh-CN" b="0" dirty="0">
                <a:solidFill>
                  <a:srgbClr val="000000"/>
                </a:solidFill>
              </a:rPr>
              <a:t>)</a:t>
            </a:r>
            <a:r>
              <a:rPr lang="en-US" altLang="zh-CN" b="0" dirty="0">
                <a:solidFill>
                  <a:srgbClr val="000000"/>
                </a:solidFill>
                <a:sym typeface="Symbol" panose="05050102010706020507" pitchFamily="18" charset="2"/>
              </a:rPr>
              <a:t></a:t>
            </a:r>
            <a:r>
              <a:rPr lang="en-US" altLang="zh-CN" b="0" i="1" dirty="0">
                <a:solidFill>
                  <a:srgbClr val="000000"/>
                </a:solidFill>
              </a:rPr>
              <a:t>a</a:t>
            </a:r>
            <a:r>
              <a:rPr lang="en-US" altLang="zh-CN" b="0" i="1" baseline="30000" dirty="0">
                <a:solidFill>
                  <a:srgbClr val="000000"/>
                </a:solidFill>
              </a:rPr>
              <a:t>x</a:t>
            </a:r>
            <a:r>
              <a:rPr lang="en-US" altLang="zh-CN" b="0" baseline="30000" dirty="0">
                <a:solidFill>
                  <a:srgbClr val="000000"/>
                </a:solidFill>
              </a:rPr>
              <a:t> </a:t>
            </a:r>
            <a:r>
              <a:rPr lang="en-US" altLang="zh-CN" b="0" dirty="0">
                <a:solidFill>
                  <a:srgbClr val="000000"/>
                </a:solidFill>
              </a:rPr>
              <a:t>ln </a:t>
            </a:r>
            <a:r>
              <a:rPr lang="en-US" altLang="zh-CN" b="0" i="1" dirty="0">
                <a:solidFill>
                  <a:srgbClr val="000000"/>
                </a:solidFill>
              </a:rPr>
              <a:t>a</a:t>
            </a:r>
            <a:r>
              <a:rPr lang="en-US" altLang="zh-CN" b="0" dirty="0">
                <a:solidFill>
                  <a:srgbClr val="000000"/>
                </a:solidFill>
              </a:rPr>
              <a:t> </a:t>
            </a:r>
            <a:endParaRPr lang="en-US" altLang="zh-CN" b="0" dirty="0">
              <a:solidFill>
                <a:srgbClr val="000000"/>
              </a:solidFill>
            </a:endParaRPr>
          </a:p>
          <a:p>
            <a:pPr algn="just" eaLnBrk="1" hangingPunct="1">
              <a:lnSpc>
                <a:spcPct val="130000"/>
              </a:lnSpc>
            </a:pPr>
            <a:r>
              <a:rPr lang="en-US" altLang="zh-CN" b="0" dirty="0">
                <a:solidFill>
                  <a:srgbClr val="000000"/>
                </a:solidFill>
              </a:rPr>
              <a:t>(</a:t>
            </a:r>
            <a:r>
              <a:rPr lang="en-US" altLang="zh-CN" b="0" i="1" dirty="0">
                <a:solidFill>
                  <a:srgbClr val="000000"/>
                </a:solidFill>
              </a:rPr>
              <a:t>e</a:t>
            </a:r>
            <a:r>
              <a:rPr lang="en-US" altLang="zh-CN" b="0" baseline="30000" dirty="0">
                <a:solidFill>
                  <a:srgbClr val="000000"/>
                </a:solidFill>
              </a:rPr>
              <a:t> </a:t>
            </a:r>
            <a:r>
              <a:rPr lang="en-US" altLang="zh-CN" b="0" i="1" baseline="30000" dirty="0">
                <a:solidFill>
                  <a:srgbClr val="000000"/>
                </a:solidFill>
              </a:rPr>
              <a:t>x</a:t>
            </a:r>
            <a:r>
              <a:rPr lang="en-US" altLang="zh-CN" b="0" dirty="0">
                <a:solidFill>
                  <a:srgbClr val="000000"/>
                </a:solidFill>
              </a:rPr>
              <a:t>)</a:t>
            </a:r>
            <a:r>
              <a:rPr lang="en-US" altLang="zh-CN" b="0" dirty="0">
                <a:solidFill>
                  <a:srgbClr val="000000"/>
                </a:solidFill>
                <a:sym typeface="Symbol" panose="05050102010706020507" pitchFamily="18" charset="2"/>
              </a:rPr>
              <a:t></a:t>
            </a:r>
            <a:r>
              <a:rPr lang="en-US" altLang="zh-CN" b="0" i="1" dirty="0">
                <a:solidFill>
                  <a:srgbClr val="000000"/>
                </a:solidFill>
              </a:rPr>
              <a:t>e</a:t>
            </a:r>
            <a:r>
              <a:rPr lang="en-US" altLang="zh-CN" b="0" i="1" baseline="30000" dirty="0">
                <a:solidFill>
                  <a:srgbClr val="000000"/>
                </a:solidFill>
              </a:rPr>
              <a:t>x</a:t>
            </a:r>
            <a:endParaRPr lang="en-US" altLang="zh-CN" b="0" i="1" baseline="30000" dirty="0">
              <a:solidFill>
                <a:srgbClr val="000000"/>
              </a:solidFill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7417404" y="1057626"/>
            <a:ext cx="23484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微分公式</a:t>
            </a:r>
            <a:r>
              <a:rPr lang="en-US" altLang="zh-CN" dirty="0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:</a:t>
            </a:r>
            <a:r>
              <a:rPr lang="en-US" altLang="zh-CN" dirty="0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Symbol" panose="05050102010706020507" pitchFamily="18" charset="2"/>
              </a:rPr>
              <a:t>    </a:t>
            </a:r>
            <a:endParaRPr lang="en-US" altLang="zh-CN" dirty="0">
              <a:solidFill>
                <a:srgbClr val="CC0000"/>
              </a:solidFill>
              <a:latin typeface="黑体" panose="02010609060101010101" charset="-122"/>
              <a:ea typeface="黑体" panose="02010609060101010101" charset="-122"/>
              <a:sym typeface="Symbol" panose="05050102010706020507" pitchFamily="18" charset="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638257" y="1090648"/>
            <a:ext cx="23484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导数公式</a:t>
            </a:r>
            <a:r>
              <a:rPr lang="en-US" altLang="zh-CN" dirty="0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:</a:t>
            </a:r>
            <a:r>
              <a:rPr lang="en-US" altLang="zh-CN" dirty="0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Symbol" panose="05050102010706020507" pitchFamily="18" charset="2"/>
              </a:rPr>
              <a:t>    </a:t>
            </a:r>
            <a:endParaRPr lang="en-US" altLang="zh-CN" dirty="0">
              <a:solidFill>
                <a:srgbClr val="CC0000"/>
              </a:solidFill>
              <a:latin typeface="黑体" panose="02010609060101010101" charset="-122"/>
              <a:ea typeface="黑体" panose="02010609060101010101" charset="-122"/>
              <a:sym typeface="Symbol" panose="05050102010706020507" pitchFamily="18" charset="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1045003" y="297812"/>
            <a:ext cx="4647565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CC0000"/>
                </a:solidFill>
                <a:ea typeface="黑体" panose="02010609060101010101" charset="-122"/>
              </a:rPr>
              <a:t>二、基本初等函数的微分公式</a:t>
            </a:r>
            <a:endParaRPr lang="zh-CN" altLang="en-US" dirty="0">
              <a:solidFill>
                <a:srgbClr val="CC0000"/>
              </a:solidFill>
              <a:ea typeface="黑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Object 43"/>
              <p:cNvSpPr txBox="1"/>
              <p:nvPr/>
            </p:nvSpPr>
            <p:spPr bwMode="auto">
              <a:xfrm>
                <a:off x="4295769" y="1007313"/>
                <a:ext cx="2569851" cy="6260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zh-CN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𝑑𝑦</m:t>
                      </m:r>
                      <m:r>
                        <a:rPr lang="zh-CN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zh-CN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zh-CN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p>
                          <m:r>
                            <a:rPr lang="zh-CN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zh-CN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zh-CN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zh-CN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  <m:r>
                        <a:rPr lang="zh-CN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𝑑𝑥</m:t>
                      </m:r>
                    </m:oMath>
                  </m:oMathPara>
                </a14:m>
                <a:endParaRPr lang="zh-CN" altLang="en-US" sz="2400" dirty="0"/>
              </a:p>
            </p:txBody>
          </p:sp>
        </mc:Choice>
        <mc:Fallback>
          <p:sp>
            <p:nvSpPr>
              <p:cNvPr id="15" name="Object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295769" y="1007313"/>
                <a:ext cx="2569851" cy="626075"/>
              </a:xfrm>
              <a:prstGeom prst="rect">
                <a:avLst/>
              </a:prstGeom>
              <a:blipFill rotWithShape="1">
                <a:blip r:embed="rId2"/>
                <a:stretch>
                  <a:fillRect l="-24" t="-32" b="2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AutoShape 44"/>
          <p:cNvSpPr>
            <a:spLocks noChangeArrowheads="1"/>
          </p:cNvSpPr>
          <p:nvPr/>
        </p:nvSpPr>
        <p:spPr bwMode="auto">
          <a:xfrm>
            <a:off x="3467433" y="1181136"/>
            <a:ext cx="838318" cy="278428"/>
          </a:xfrm>
          <a:prstGeom prst="rightArrow">
            <a:avLst>
              <a:gd name="adj1" fmla="val 50000"/>
              <a:gd name="adj2" fmla="val 75805"/>
            </a:avLst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685800" eaLnBrk="1" hangingPunct="1"/>
            <a:endParaRPr lang="zh-CN" altLang="en-US" sz="1350" b="0">
              <a:solidFill>
                <a:prstClr val="black"/>
              </a:solidFill>
            </a:endParaRPr>
          </a:p>
        </p:txBody>
      </p:sp>
      <p:sp>
        <p:nvSpPr>
          <p:cNvPr id="17" name="AutoShape 45"/>
          <p:cNvSpPr>
            <a:spLocks noChangeArrowheads="1"/>
          </p:cNvSpPr>
          <p:nvPr/>
        </p:nvSpPr>
        <p:spPr bwMode="auto">
          <a:xfrm>
            <a:off x="6590565" y="1209322"/>
            <a:ext cx="803221" cy="238979"/>
          </a:xfrm>
          <a:prstGeom prst="rightArrow">
            <a:avLst>
              <a:gd name="adj1" fmla="val 50000"/>
              <a:gd name="adj2" fmla="val 75805"/>
            </a:avLst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685800" eaLnBrk="1" hangingPunct="1"/>
            <a:endParaRPr lang="zh-CN" altLang="en-US" sz="1350" b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 build="p"/>
      <p:bldP spid="13" grpId="0" build="p"/>
      <p:bldP spid="14" grpId="0" build="p"/>
      <p:bldP spid="15" grpId="0"/>
      <p:bldP spid="16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1337945" y="2385697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6" name="Rectangle 16"/>
          <p:cNvSpPr/>
          <p:nvPr/>
        </p:nvSpPr>
        <p:spPr>
          <a:xfrm>
            <a:off x="1337945" y="1480822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7" name="Rectangle 19"/>
          <p:cNvSpPr/>
          <p:nvPr/>
        </p:nvSpPr>
        <p:spPr>
          <a:xfrm>
            <a:off x="1337945" y="2433322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eaLnBrk="0" hangingPunct="0"/>
            <a:r>
              <a:rPr lang="zh-CN" altLang="zh-CN" sz="8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</a:t>
            </a:r>
            <a:endParaRPr lang="zh-CN" altLang="zh-CN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8" name="AutoShape 29" descr="C:\Users\123\AppData\Roaming\Tencent\Users\44394415\QQ\WinTemp\RichOle\T76UV)ZQ8~RF6}LL8J7(0.png"/>
          <p:cNvSpPr>
            <a:spLocks noChangeAspect="1"/>
          </p:cNvSpPr>
          <p:nvPr/>
        </p:nvSpPr>
        <p:spPr>
          <a:xfrm>
            <a:off x="1337945" y="148082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9" name="AutoShape 30" descr="C:\Users\123\AppData\Roaming\Tencent\Users\44394415\QQ\WinTemp\RichOle\T76UV)ZQ8~RF6}LL8J7(0.png"/>
          <p:cNvSpPr>
            <a:spLocks noChangeAspect="1"/>
          </p:cNvSpPr>
          <p:nvPr/>
        </p:nvSpPr>
        <p:spPr>
          <a:xfrm>
            <a:off x="1337945" y="148082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7417404" y="1057626"/>
            <a:ext cx="23484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微分公式</a:t>
            </a:r>
            <a:r>
              <a:rPr lang="en-US" altLang="zh-CN" dirty="0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:</a:t>
            </a:r>
            <a:r>
              <a:rPr lang="en-US" altLang="zh-CN" dirty="0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Symbol" panose="05050102010706020507" pitchFamily="18" charset="2"/>
              </a:rPr>
              <a:t>    </a:t>
            </a:r>
            <a:endParaRPr lang="en-US" altLang="zh-CN" dirty="0">
              <a:solidFill>
                <a:srgbClr val="CC0000"/>
              </a:solidFill>
              <a:latin typeface="黑体" panose="02010609060101010101" charset="-122"/>
              <a:ea typeface="黑体" panose="02010609060101010101" charset="-122"/>
              <a:sym typeface="Symbol" panose="05050102010706020507" pitchFamily="18" charset="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726614" y="1104906"/>
            <a:ext cx="23484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导数公式</a:t>
            </a:r>
            <a:r>
              <a:rPr lang="en-US" altLang="zh-CN" dirty="0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:</a:t>
            </a:r>
            <a:r>
              <a:rPr lang="en-US" altLang="zh-CN" dirty="0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Symbol" panose="05050102010706020507" pitchFamily="18" charset="2"/>
              </a:rPr>
              <a:t>    </a:t>
            </a:r>
            <a:endParaRPr lang="en-US" altLang="zh-CN" dirty="0">
              <a:solidFill>
                <a:srgbClr val="CC0000"/>
              </a:solidFill>
              <a:latin typeface="黑体" panose="02010609060101010101" charset="-122"/>
              <a:ea typeface="黑体" panose="02010609060101010101" charset="-122"/>
              <a:sym typeface="Symbol" panose="05050102010706020507" pitchFamily="18" charset="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1006268" y="297812"/>
            <a:ext cx="4647565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CC0000"/>
                </a:solidFill>
                <a:ea typeface="黑体" panose="02010609060101010101" charset="-122"/>
              </a:rPr>
              <a:t>二、基本初等函数的微分公式</a:t>
            </a:r>
            <a:endParaRPr lang="zh-CN" altLang="en-US" dirty="0">
              <a:solidFill>
                <a:srgbClr val="CC0000"/>
              </a:solidFill>
              <a:ea typeface="黑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Object 43"/>
              <p:cNvSpPr txBox="1"/>
              <p:nvPr/>
            </p:nvSpPr>
            <p:spPr bwMode="auto">
              <a:xfrm>
                <a:off x="4295769" y="1007313"/>
                <a:ext cx="2569851" cy="6260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zh-CN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𝑑𝑦</m:t>
                      </m:r>
                      <m:r>
                        <a:rPr lang="zh-CN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zh-CN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zh-CN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p>
                          <m:r>
                            <a:rPr lang="zh-CN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zh-CN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zh-CN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zh-CN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  <m:r>
                        <a:rPr lang="zh-CN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𝑑𝑥</m:t>
                      </m:r>
                    </m:oMath>
                  </m:oMathPara>
                </a14:m>
                <a:endParaRPr lang="zh-CN" altLang="en-US" sz="2400" dirty="0"/>
              </a:p>
            </p:txBody>
          </p:sp>
        </mc:Choice>
        <mc:Fallback>
          <p:sp>
            <p:nvSpPr>
              <p:cNvPr id="15" name="Object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295769" y="1007313"/>
                <a:ext cx="2569851" cy="626075"/>
              </a:xfrm>
              <a:prstGeom prst="rect">
                <a:avLst/>
              </a:prstGeom>
              <a:blipFill rotWithShape="1">
                <a:blip r:embed="rId2"/>
                <a:stretch>
                  <a:fillRect l="-24" t="-32" b="2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AutoShape 44"/>
          <p:cNvSpPr>
            <a:spLocks noChangeArrowheads="1"/>
          </p:cNvSpPr>
          <p:nvPr/>
        </p:nvSpPr>
        <p:spPr bwMode="auto">
          <a:xfrm>
            <a:off x="3467433" y="1181136"/>
            <a:ext cx="838318" cy="278428"/>
          </a:xfrm>
          <a:prstGeom prst="rightArrow">
            <a:avLst>
              <a:gd name="adj1" fmla="val 50000"/>
              <a:gd name="adj2" fmla="val 75805"/>
            </a:avLst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685800" eaLnBrk="1" hangingPunct="1"/>
            <a:endParaRPr lang="zh-CN" altLang="en-US" sz="1350" b="0">
              <a:solidFill>
                <a:prstClr val="black"/>
              </a:solidFill>
            </a:endParaRPr>
          </a:p>
        </p:txBody>
      </p:sp>
      <p:sp>
        <p:nvSpPr>
          <p:cNvPr id="17" name="AutoShape 45"/>
          <p:cNvSpPr>
            <a:spLocks noChangeArrowheads="1"/>
          </p:cNvSpPr>
          <p:nvPr/>
        </p:nvSpPr>
        <p:spPr bwMode="auto">
          <a:xfrm>
            <a:off x="6590565" y="1209322"/>
            <a:ext cx="803221" cy="238979"/>
          </a:xfrm>
          <a:prstGeom prst="rightArrow">
            <a:avLst>
              <a:gd name="adj1" fmla="val 50000"/>
              <a:gd name="adj2" fmla="val 75805"/>
            </a:avLst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685800" eaLnBrk="1" hangingPunct="1"/>
            <a:endParaRPr lang="zh-CN" altLang="en-US" sz="1350" b="0">
              <a:solidFill>
                <a:prstClr val="black"/>
              </a:solidFill>
            </a:endParaRPr>
          </a:p>
        </p:txBody>
      </p:sp>
      <p:grpSp>
        <p:nvGrpSpPr>
          <p:cNvPr id="5" name="组合 19757"/>
          <p:cNvGrpSpPr/>
          <p:nvPr/>
        </p:nvGrpSpPr>
        <p:grpSpPr bwMode="auto">
          <a:xfrm>
            <a:off x="2296981" y="1488513"/>
            <a:ext cx="2814638" cy="4913313"/>
            <a:chOff x="144" y="889"/>
            <a:chExt cx="1773" cy="3095"/>
          </a:xfrm>
        </p:grpSpPr>
        <p:pic>
          <p:nvPicPr>
            <p:cNvPr id="6" name="图片 1975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889"/>
              <a:ext cx="1338" cy="5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图片 1975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392"/>
              <a:ext cx="818" cy="5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9760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885"/>
              <a:ext cx="1610" cy="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图片 1976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2413"/>
              <a:ext cx="1773" cy="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图片 1976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2954"/>
              <a:ext cx="1471" cy="5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图片 19763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3469"/>
              <a:ext cx="1605" cy="5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" name="组合 19764"/>
          <p:cNvGrpSpPr/>
          <p:nvPr/>
        </p:nvGrpSpPr>
        <p:grpSpPr bwMode="auto">
          <a:xfrm>
            <a:off x="6865620" y="1502081"/>
            <a:ext cx="3286125" cy="4913313"/>
            <a:chOff x="2832" y="889"/>
            <a:chExt cx="2070" cy="3095"/>
          </a:xfrm>
        </p:grpSpPr>
        <p:pic>
          <p:nvPicPr>
            <p:cNvPr id="21" name="图片 19765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2" y="889"/>
              <a:ext cx="1635" cy="5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图片 19766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2" y="1392"/>
              <a:ext cx="1113" cy="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图片 19767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2" y="1885"/>
              <a:ext cx="1907" cy="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图片 19768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2" y="2413"/>
              <a:ext cx="2070" cy="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图片 19769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2" y="2954"/>
              <a:ext cx="1768" cy="5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图片 19770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2" y="3469"/>
              <a:ext cx="1902" cy="5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3" grpId="0" build="p"/>
      <p:bldP spid="14" grpId="0" build="p"/>
      <p:bldP spid="15" grpId="0"/>
      <p:bldP spid="16" grpId="0" bldLvl="0" animBg="1"/>
      <p:bldP spid="1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223947" y="639242"/>
            <a:ext cx="8686800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en-US" altLang="zh-CN" b="0" dirty="0">
                <a:solidFill>
                  <a:srgbClr val="A50021"/>
                </a:solidFill>
              </a:rPr>
              <a:t>        </a:t>
            </a:r>
            <a:r>
              <a:rPr lang="zh-CN" altLang="en-US" b="0" dirty="0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例</a:t>
            </a:r>
            <a:r>
              <a:rPr lang="en-US" altLang="zh-CN" b="0" dirty="0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b="0" dirty="0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b="0" dirty="0">
                <a:solidFill>
                  <a:srgbClr val="000000"/>
                </a:solidFill>
              </a:rPr>
              <a:t>在括号中填入适当的函数</a:t>
            </a:r>
            <a:r>
              <a:rPr lang="en-US" altLang="zh-CN" b="0" dirty="0">
                <a:solidFill>
                  <a:srgbClr val="000000"/>
                </a:solidFill>
                <a:sym typeface="Symbol" panose="05050102010706020507" pitchFamily="18" charset="2"/>
              </a:rPr>
              <a:t>  </a:t>
            </a:r>
            <a:r>
              <a:rPr lang="zh-CN" altLang="en-US" b="0" dirty="0">
                <a:solidFill>
                  <a:srgbClr val="000000"/>
                </a:solidFill>
              </a:rPr>
              <a:t>使等式成立</a:t>
            </a:r>
            <a:r>
              <a:rPr lang="en-US" altLang="zh-CN" b="0" dirty="0">
                <a:solidFill>
                  <a:srgbClr val="000000"/>
                </a:solidFill>
                <a:sym typeface="Symbol" panose="05050102010706020507" pitchFamily="18" charset="2"/>
              </a:rPr>
              <a:t></a:t>
            </a:r>
            <a:r>
              <a:rPr lang="en-US" altLang="zh-CN" b="0" dirty="0">
                <a:solidFill>
                  <a:srgbClr val="000000"/>
                </a:solidFill>
              </a:rPr>
              <a:t>  </a:t>
            </a:r>
            <a:endParaRPr lang="en-US" altLang="zh-CN" b="0" dirty="0">
              <a:solidFill>
                <a:srgbClr val="000000"/>
              </a:solidFill>
            </a:endParaRPr>
          </a:p>
          <a:p>
            <a:pPr algn="just" eaLnBrk="1" hangingPunct="1"/>
            <a:r>
              <a:rPr lang="en-US" altLang="zh-CN" b="0" dirty="0">
                <a:solidFill>
                  <a:srgbClr val="000000"/>
                </a:solidFill>
              </a:rPr>
              <a:t>        (1) d(           )</a:t>
            </a:r>
            <a:r>
              <a:rPr lang="en-US" altLang="zh-CN" b="0" dirty="0">
                <a:solidFill>
                  <a:srgbClr val="000000"/>
                </a:solidFill>
                <a:sym typeface="Symbol" panose="05050102010706020507" pitchFamily="18" charset="2"/>
              </a:rPr>
              <a:t>2</a:t>
            </a:r>
            <a:r>
              <a:rPr lang="en-US" altLang="zh-CN" b="0" i="1" dirty="0">
                <a:solidFill>
                  <a:srgbClr val="000000"/>
                </a:solidFill>
              </a:rPr>
              <a:t>x</a:t>
            </a:r>
            <a:r>
              <a:rPr lang="en-US" altLang="zh-CN" b="0" baseline="30000" dirty="0">
                <a:solidFill>
                  <a:srgbClr val="000000"/>
                </a:solidFill>
              </a:rPr>
              <a:t>2</a:t>
            </a:r>
            <a:r>
              <a:rPr lang="en-US" altLang="zh-CN" b="0" dirty="0">
                <a:solidFill>
                  <a:srgbClr val="000000"/>
                </a:solidFill>
              </a:rPr>
              <a:t>d</a:t>
            </a:r>
            <a:r>
              <a:rPr lang="en-US" altLang="zh-CN" b="0" i="1" dirty="0">
                <a:solidFill>
                  <a:srgbClr val="000000"/>
                </a:solidFill>
              </a:rPr>
              <a:t>x</a:t>
            </a:r>
            <a:r>
              <a:rPr lang="en-US" altLang="zh-CN" b="0" dirty="0">
                <a:solidFill>
                  <a:srgbClr val="000000"/>
                </a:solidFill>
                <a:sym typeface="Symbol" panose="05050102010706020507" pitchFamily="18" charset="2"/>
              </a:rPr>
              <a:t></a:t>
            </a:r>
            <a:r>
              <a:rPr lang="en-US" altLang="zh-CN" b="0" dirty="0">
                <a:solidFill>
                  <a:srgbClr val="000000"/>
                </a:solidFill>
              </a:rPr>
              <a:t>     (2) d(           )</a:t>
            </a:r>
            <a:r>
              <a:rPr lang="en-US" altLang="zh-CN" b="0" dirty="0">
                <a:solidFill>
                  <a:srgbClr val="000000"/>
                </a:solidFill>
                <a:sym typeface="Symbol" panose="05050102010706020507" pitchFamily="18" charset="2"/>
              </a:rPr>
              <a:t></a:t>
            </a:r>
            <a:r>
              <a:rPr lang="en-US" altLang="zh-CN" b="0" dirty="0">
                <a:solidFill>
                  <a:srgbClr val="000000"/>
                </a:solidFill>
              </a:rPr>
              <a:t>cos </a:t>
            </a:r>
            <a:r>
              <a:rPr lang="en-US" altLang="zh-CN" b="0" i="1" dirty="0">
                <a:solidFill>
                  <a:srgbClr val="000000"/>
                </a:solidFill>
                <a:latin typeface="Symbol" panose="05050102010706020507" pitchFamily="18" charset="2"/>
              </a:rPr>
              <a:t>w</a:t>
            </a:r>
            <a:r>
              <a:rPr lang="en-US" altLang="zh-CN" b="0" dirty="0">
                <a:solidFill>
                  <a:srgbClr val="000000"/>
                </a:solidFill>
              </a:rPr>
              <a:t> </a:t>
            </a:r>
            <a:r>
              <a:rPr lang="en-US" altLang="zh-CN" b="0" i="1" dirty="0">
                <a:solidFill>
                  <a:srgbClr val="000000"/>
                </a:solidFill>
              </a:rPr>
              <a:t>t</a:t>
            </a:r>
            <a:r>
              <a:rPr lang="en-US" altLang="zh-CN" b="0" dirty="0">
                <a:solidFill>
                  <a:srgbClr val="000000"/>
                </a:solidFill>
              </a:rPr>
              <a:t> d</a:t>
            </a:r>
            <a:r>
              <a:rPr lang="en-US" altLang="zh-CN" b="0" i="1" dirty="0">
                <a:solidFill>
                  <a:srgbClr val="000000"/>
                </a:solidFill>
              </a:rPr>
              <a:t>t</a:t>
            </a:r>
            <a:r>
              <a:rPr lang="en-US" altLang="zh-CN" b="0" dirty="0">
                <a:solidFill>
                  <a:srgbClr val="000000"/>
                </a:solidFill>
                <a:sym typeface="Symbol" panose="05050102010706020507" pitchFamily="18" charset="2"/>
              </a:rPr>
              <a:t></a:t>
            </a:r>
            <a:r>
              <a:rPr lang="en-US" altLang="zh-CN" b="0" dirty="0">
                <a:solidFill>
                  <a:srgbClr val="000000"/>
                </a:solidFill>
              </a:rPr>
              <a:t> </a:t>
            </a:r>
            <a:endParaRPr lang="en-US" altLang="zh-CN" b="0" dirty="0">
              <a:solidFill>
                <a:srgbClr val="000000"/>
              </a:solidFill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223947" y="4031729"/>
            <a:ext cx="86868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0"/>
              <a:t>        </a:t>
            </a:r>
            <a:r>
              <a:rPr lang="en-US" altLang="zh-CN" b="0">
                <a:solidFill>
                  <a:srgbClr val="000000"/>
                </a:solidFill>
              </a:rPr>
              <a:t>(2)</a:t>
            </a:r>
            <a:r>
              <a:rPr lang="zh-CN" altLang="en-US" b="0">
                <a:solidFill>
                  <a:srgbClr val="000000"/>
                </a:solidFill>
              </a:rPr>
              <a:t>因为</a:t>
            </a:r>
            <a:r>
              <a:rPr lang="en-US" altLang="zh-CN" b="0">
                <a:solidFill>
                  <a:srgbClr val="000000"/>
                </a:solidFill>
              </a:rPr>
              <a:t>d(sin </a:t>
            </a:r>
            <a:r>
              <a:rPr lang="en-US" altLang="zh-CN" b="0" i="1">
                <a:solidFill>
                  <a:srgbClr val="000000"/>
                </a:solidFill>
                <a:latin typeface="Symbol" panose="05050102010706020507" pitchFamily="18" charset="2"/>
              </a:rPr>
              <a:t>w</a:t>
            </a:r>
            <a:r>
              <a:rPr lang="en-US" altLang="zh-CN" b="0">
                <a:solidFill>
                  <a:srgbClr val="000000"/>
                </a:solidFill>
              </a:rPr>
              <a:t> </a:t>
            </a:r>
            <a:r>
              <a:rPr lang="en-US" altLang="zh-CN" b="0" i="1">
                <a:solidFill>
                  <a:srgbClr val="000000"/>
                </a:solidFill>
              </a:rPr>
              <a:t>t</a:t>
            </a:r>
            <a:r>
              <a:rPr lang="en-US" altLang="zh-CN" b="0">
                <a:solidFill>
                  <a:srgbClr val="000000"/>
                </a:solidFill>
              </a:rPr>
              <a:t>)</a:t>
            </a:r>
            <a:r>
              <a:rPr lang="en-US" altLang="zh-CN" b="0">
                <a:solidFill>
                  <a:srgbClr val="000000"/>
                </a:solidFill>
                <a:sym typeface="Symbol" panose="05050102010706020507" pitchFamily="18" charset="2"/>
              </a:rPr>
              <a:t></a:t>
            </a:r>
            <a:r>
              <a:rPr lang="en-US" altLang="zh-CN" b="0" i="1">
                <a:solidFill>
                  <a:srgbClr val="000000"/>
                </a:solidFill>
                <a:latin typeface="Symbol" panose="05050102010706020507" pitchFamily="18" charset="2"/>
              </a:rPr>
              <a:t>w</a:t>
            </a:r>
            <a:r>
              <a:rPr lang="en-US" altLang="zh-CN" b="0">
                <a:solidFill>
                  <a:srgbClr val="000000"/>
                </a:solidFill>
              </a:rPr>
              <a:t> cos </a:t>
            </a:r>
            <a:r>
              <a:rPr lang="en-US" altLang="zh-CN" b="0" i="1">
                <a:solidFill>
                  <a:srgbClr val="000000"/>
                </a:solidFill>
                <a:latin typeface="Symbol" panose="05050102010706020507" pitchFamily="18" charset="2"/>
              </a:rPr>
              <a:t>w</a:t>
            </a:r>
            <a:r>
              <a:rPr lang="en-US" altLang="zh-CN" b="0" i="1">
                <a:solidFill>
                  <a:srgbClr val="000000"/>
                </a:solidFill>
              </a:rPr>
              <a:t> t</a:t>
            </a:r>
            <a:r>
              <a:rPr lang="en-US" altLang="zh-CN" b="0">
                <a:solidFill>
                  <a:srgbClr val="000000"/>
                </a:solidFill>
              </a:rPr>
              <a:t>d</a:t>
            </a:r>
            <a:r>
              <a:rPr lang="en-US" altLang="zh-CN" b="0" i="1">
                <a:solidFill>
                  <a:srgbClr val="000000"/>
                </a:solidFill>
              </a:rPr>
              <a:t>t</a:t>
            </a:r>
            <a:r>
              <a:rPr lang="en-US" altLang="zh-CN" b="0">
                <a:solidFill>
                  <a:srgbClr val="000000"/>
                </a:solidFill>
                <a:sym typeface="Symbol" panose="05050102010706020507" pitchFamily="18" charset="2"/>
              </a:rPr>
              <a:t>  </a:t>
            </a:r>
            <a:r>
              <a:rPr lang="zh-CN" altLang="en-US" b="0">
                <a:solidFill>
                  <a:srgbClr val="000000"/>
                </a:solidFill>
              </a:rPr>
              <a:t>所以</a:t>
            </a:r>
            <a:endParaRPr lang="zh-CN" altLang="en-US" b="0">
              <a:solidFill>
                <a:srgbClr val="000000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519347" y="1799704"/>
            <a:ext cx="388728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0" dirty="0">
                <a:solidFill>
                  <a:srgbClr val="000000"/>
                </a:solidFill>
              </a:rPr>
              <a:t>(1)</a:t>
            </a:r>
            <a:r>
              <a:rPr lang="zh-CN" altLang="en-US" b="0" dirty="0">
                <a:solidFill>
                  <a:srgbClr val="000000"/>
                </a:solidFill>
              </a:rPr>
              <a:t>因为</a:t>
            </a:r>
            <a:r>
              <a:rPr lang="en-US" altLang="zh-CN" b="0" dirty="0">
                <a:solidFill>
                  <a:srgbClr val="000000"/>
                </a:solidFill>
              </a:rPr>
              <a:t>d(</a:t>
            </a:r>
            <a:r>
              <a:rPr lang="en-US" altLang="zh-CN" b="0" i="1" dirty="0">
                <a:solidFill>
                  <a:srgbClr val="000000"/>
                </a:solidFill>
              </a:rPr>
              <a:t>x</a:t>
            </a:r>
            <a:r>
              <a:rPr lang="en-US" altLang="zh-CN" b="0" baseline="30000" dirty="0">
                <a:solidFill>
                  <a:srgbClr val="000000"/>
                </a:solidFill>
              </a:rPr>
              <a:t>3</a:t>
            </a:r>
            <a:r>
              <a:rPr lang="en-US" altLang="zh-CN" b="0" dirty="0">
                <a:solidFill>
                  <a:srgbClr val="000000"/>
                </a:solidFill>
              </a:rPr>
              <a:t>)</a:t>
            </a:r>
            <a:r>
              <a:rPr lang="en-US" altLang="zh-CN" b="0" dirty="0">
                <a:solidFill>
                  <a:srgbClr val="000000"/>
                </a:solidFill>
                <a:sym typeface="Symbol" panose="05050102010706020507" pitchFamily="18" charset="2"/>
              </a:rPr>
              <a:t></a:t>
            </a:r>
            <a:r>
              <a:rPr lang="en-US" altLang="zh-CN" b="0" dirty="0">
                <a:solidFill>
                  <a:srgbClr val="000000"/>
                </a:solidFill>
              </a:rPr>
              <a:t>3</a:t>
            </a:r>
            <a:r>
              <a:rPr lang="en-US" altLang="zh-CN" b="0" i="1" dirty="0">
                <a:solidFill>
                  <a:srgbClr val="000000"/>
                </a:solidFill>
              </a:rPr>
              <a:t>x</a:t>
            </a:r>
            <a:r>
              <a:rPr lang="en-US" altLang="zh-CN" b="0" baseline="30000" dirty="0">
                <a:solidFill>
                  <a:srgbClr val="000000"/>
                </a:solidFill>
              </a:rPr>
              <a:t>2</a:t>
            </a:r>
            <a:r>
              <a:rPr lang="en-US" altLang="zh-CN" b="0" dirty="0">
                <a:solidFill>
                  <a:srgbClr val="000000"/>
                </a:solidFill>
              </a:rPr>
              <a:t>d</a:t>
            </a:r>
            <a:r>
              <a:rPr lang="en-US" altLang="zh-CN" b="0" i="1" dirty="0">
                <a:solidFill>
                  <a:srgbClr val="000000"/>
                </a:solidFill>
              </a:rPr>
              <a:t>x</a:t>
            </a:r>
            <a:r>
              <a:rPr lang="en-US" altLang="zh-CN" b="0" dirty="0">
                <a:solidFill>
                  <a:srgbClr val="000000"/>
                </a:solidFill>
                <a:sym typeface="Symbol" panose="05050102010706020507" pitchFamily="18" charset="2"/>
              </a:rPr>
              <a:t>  </a:t>
            </a:r>
            <a:r>
              <a:rPr lang="zh-CN" altLang="en-US" b="0" dirty="0">
                <a:solidFill>
                  <a:srgbClr val="000000"/>
                </a:solidFill>
              </a:rPr>
              <a:t>所以</a:t>
            </a:r>
            <a:endParaRPr lang="zh-CN" altLang="en-US" b="0" dirty="0">
              <a:solidFill>
                <a:srgbClr val="000000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138222" y="1799704"/>
            <a:ext cx="1600200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0">
                <a:solidFill>
                  <a:srgbClr val="A50021"/>
                </a:solidFill>
              </a:rPr>
              <a:t>        </a:t>
            </a:r>
            <a:r>
              <a:rPr lang="zh-CN" altLang="en-US" b="0">
                <a:solidFill>
                  <a:srgbClr val="CC0000"/>
                </a:solidFill>
                <a:ea typeface="黑体" panose="02010609060101010101" charset="-122"/>
              </a:rPr>
              <a:t>解：</a:t>
            </a:r>
            <a:r>
              <a:rPr lang="zh-CN" altLang="en-US" b="0">
                <a:solidFill>
                  <a:srgbClr val="A50021"/>
                </a:solidFill>
                <a:sym typeface="Symbol" panose="05050102010706020507" pitchFamily="18" charset="2"/>
              </a:rPr>
              <a:t>  </a:t>
            </a:r>
            <a:endParaRPr lang="zh-CN" altLang="en-US" b="0">
              <a:solidFill>
                <a:srgbClr val="A50021"/>
              </a:solidFill>
              <a:sym typeface="Symbol" panose="05050102010706020507" pitchFamily="18" charset="2"/>
            </a:endParaRPr>
          </a:p>
        </p:txBody>
      </p:sp>
      <p:grpSp>
        <p:nvGrpSpPr>
          <p:cNvPr id="9" name="组合 8"/>
          <p:cNvGrpSpPr/>
          <p:nvPr/>
        </p:nvGrpSpPr>
        <p:grpSpPr bwMode="auto">
          <a:xfrm>
            <a:off x="2438385" y="2371204"/>
            <a:ext cx="6115049" cy="866775"/>
            <a:chOff x="909" y="1233"/>
            <a:chExt cx="3852" cy="546"/>
          </a:xfrm>
        </p:grpSpPr>
        <p:grpSp>
          <p:nvGrpSpPr>
            <p:cNvPr id="15" name="组合 28197"/>
            <p:cNvGrpSpPr/>
            <p:nvPr/>
          </p:nvGrpSpPr>
          <p:grpSpPr bwMode="auto">
            <a:xfrm>
              <a:off x="909" y="1233"/>
              <a:ext cx="3771" cy="546"/>
              <a:chOff x="909" y="1233"/>
              <a:chExt cx="3771" cy="546"/>
            </a:xfrm>
          </p:grpSpPr>
          <p:grpSp>
            <p:nvGrpSpPr>
              <p:cNvPr id="18" name="组合 28196"/>
              <p:cNvGrpSpPr/>
              <p:nvPr/>
            </p:nvGrpSpPr>
            <p:grpSpPr bwMode="auto">
              <a:xfrm>
                <a:off x="909" y="1233"/>
                <a:ext cx="3771" cy="546"/>
                <a:chOff x="909" y="1233"/>
                <a:chExt cx="3771" cy="546"/>
              </a:xfrm>
            </p:grpSpPr>
            <p:sp>
              <p:nvSpPr>
                <p:cNvPr id="20" name="直接连接符 28019"/>
                <p:cNvSpPr>
                  <a:spLocks noChangeShapeType="1"/>
                </p:cNvSpPr>
                <p:nvPr/>
              </p:nvSpPr>
              <p:spPr bwMode="auto">
                <a:xfrm>
                  <a:off x="1509" y="1484"/>
                  <a:ext cx="140" cy="1"/>
                </a:xfrm>
                <a:prstGeom prst="line">
                  <a:avLst/>
                </a:prstGeom>
                <a:noFill/>
                <a:ln w="17463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800"/>
                </a:p>
              </p:txBody>
            </p:sp>
            <p:grpSp>
              <p:nvGrpSpPr>
                <p:cNvPr id="22" name="组合 28195"/>
                <p:cNvGrpSpPr/>
                <p:nvPr/>
              </p:nvGrpSpPr>
              <p:grpSpPr bwMode="auto">
                <a:xfrm>
                  <a:off x="909" y="1233"/>
                  <a:ext cx="3771" cy="546"/>
                  <a:chOff x="909" y="1233"/>
                  <a:chExt cx="3771" cy="546"/>
                </a:xfrm>
              </p:grpSpPr>
              <p:sp>
                <p:nvSpPr>
                  <p:cNvPr id="23" name="直接连接符 28020"/>
                  <p:cNvSpPr>
                    <a:spLocks noChangeShapeType="1"/>
                  </p:cNvSpPr>
                  <p:nvPr/>
                </p:nvSpPr>
                <p:spPr bwMode="auto">
                  <a:xfrm>
                    <a:off x="2531" y="1484"/>
                    <a:ext cx="140" cy="1"/>
                  </a:xfrm>
                  <a:prstGeom prst="line">
                    <a:avLst/>
                  </a:prstGeom>
                  <a:noFill/>
                  <a:ln w="17463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2800"/>
                  </a:p>
                </p:txBody>
              </p:sp>
              <p:grpSp>
                <p:nvGrpSpPr>
                  <p:cNvPr id="24" name="组合 28194"/>
                  <p:cNvGrpSpPr/>
                  <p:nvPr/>
                </p:nvGrpSpPr>
                <p:grpSpPr bwMode="auto">
                  <a:xfrm>
                    <a:off x="909" y="1233"/>
                    <a:ext cx="3771" cy="546"/>
                    <a:chOff x="909" y="1233"/>
                    <a:chExt cx="3771" cy="546"/>
                  </a:xfrm>
                </p:grpSpPr>
                <p:grpSp>
                  <p:nvGrpSpPr>
                    <p:cNvPr id="25" name="组合 27941"/>
                    <p:cNvGrpSpPr/>
                    <p:nvPr/>
                  </p:nvGrpSpPr>
                  <p:grpSpPr bwMode="auto">
                    <a:xfrm>
                      <a:off x="3456" y="1248"/>
                      <a:ext cx="1224" cy="531"/>
                      <a:chOff x="3467" y="1233"/>
                      <a:chExt cx="1224" cy="531"/>
                    </a:xfrm>
                  </p:grpSpPr>
                  <p:sp>
                    <p:nvSpPr>
                      <p:cNvPr id="53" name="直接连接符 2793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668" y="1484"/>
                        <a:ext cx="139" cy="1"/>
                      </a:xfrm>
                      <a:prstGeom prst="line">
                        <a:avLst/>
                      </a:prstGeom>
                      <a:noFill/>
                      <a:ln w="17463">
                        <a:solidFill>
                          <a:srgbClr val="000000"/>
                        </a:solidFill>
                        <a:rou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 sz="2800"/>
                      </a:p>
                    </p:txBody>
                  </p:sp>
                  <p:sp>
                    <p:nvSpPr>
                      <p:cNvPr id="54" name="矩形 2793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02" y="1340"/>
                        <a:ext cx="389" cy="27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lIns="0" tIns="0" rIns="0" bIns="0">
                        <a:spAutoFit/>
                      </a:bodyPr>
                      <a:lstStyle>
                        <a:lvl1pPr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r>
                          <a:rPr lang="en-US" altLang="zh-CN" b="0" i="1">
                            <a:solidFill>
                              <a:srgbClr val="000000"/>
                            </a:solidFill>
                          </a:rPr>
                          <a:t>x</a:t>
                        </a:r>
                        <a:r>
                          <a:rPr lang="en-US" altLang="zh-CN" b="0" baseline="30000">
                            <a:solidFill>
                              <a:srgbClr val="000000"/>
                            </a:solidFill>
                          </a:rPr>
                          <a:t>2</a:t>
                        </a:r>
                        <a:r>
                          <a:rPr lang="en-US" altLang="zh-CN" b="0">
                            <a:solidFill>
                              <a:srgbClr val="000000"/>
                            </a:solidFill>
                          </a:rPr>
                          <a:t>d</a:t>
                        </a:r>
                        <a:r>
                          <a:rPr lang="en-US" altLang="zh-CN" b="0" i="1">
                            <a:solidFill>
                              <a:srgbClr val="000000"/>
                            </a:solidFill>
                          </a:rPr>
                          <a:t>x</a:t>
                        </a:r>
                        <a:endParaRPr lang="en-US" altLang="zh-CN" b="0" i="1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55" name="矩形 2793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843" y="1340"/>
                        <a:ext cx="100" cy="27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lIns="0" tIns="0" rIns="0" bIns="0">
                        <a:spAutoFit/>
                      </a:bodyPr>
                      <a:lstStyle>
                        <a:lvl1pPr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r>
                          <a:rPr lang="en-US" altLang="zh-CN" b="0" i="1">
                            <a:solidFill>
                              <a:srgbClr val="000000"/>
                            </a:solidFill>
                          </a:rPr>
                          <a:t>x</a:t>
                        </a:r>
                        <a:endParaRPr lang="en-US" altLang="zh-CN" b="0"/>
                      </a:p>
                    </p:txBody>
                  </p:sp>
                  <p:sp>
                    <p:nvSpPr>
                      <p:cNvPr id="56" name="矩形 2793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467" y="1340"/>
                        <a:ext cx="113" cy="27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lIns="0" tIns="0" rIns="0" bIns="0">
                        <a:spAutoFit/>
                      </a:bodyPr>
                      <a:lstStyle>
                        <a:lvl1pPr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r>
                          <a:rPr lang="en-US" altLang="zh-CN" b="0">
                            <a:solidFill>
                              <a:srgbClr val="000000"/>
                            </a:solidFill>
                          </a:rPr>
                          <a:t>d</a:t>
                        </a:r>
                        <a:endParaRPr lang="en-US" altLang="zh-CN" b="0"/>
                      </a:p>
                    </p:txBody>
                  </p:sp>
                  <p:sp>
                    <p:nvSpPr>
                      <p:cNvPr id="57" name="矩形 2793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137" y="1314"/>
                        <a:ext cx="124" cy="27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lIns="0" tIns="0" rIns="0" bIns="0">
                        <a:spAutoFit/>
                      </a:bodyPr>
                      <a:lstStyle>
                        <a:lvl1pPr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r>
                          <a:rPr lang="en-US" altLang="zh-CN" b="0">
                            <a:solidFill>
                              <a:srgbClr val="000000"/>
                            </a:solidFill>
                            <a:latin typeface="Symbol" panose="05050102010706020507" pitchFamily="18" charset="2"/>
                          </a:rPr>
                          <a:t>=</a:t>
                        </a:r>
                        <a:endParaRPr lang="en-US" altLang="zh-CN" b="0"/>
                      </a:p>
                    </p:txBody>
                  </p:sp>
                  <p:sp>
                    <p:nvSpPr>
                      <p:cNvPr id="58" name="矩形 2793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032" y="1340"/>
                        <a:ext cx="76" cy="27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lIns="0" tIns="0" rIns="0" bIns="0">
                        <a:spAutoFit/>
                      </a:bodyPr>
                      <a:lstStyle>
                        <a:lvl1pPr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r>
                          <a:rPr lang="en-US" altLang="zh-CN" b="0">
                            <a:solidFill>
                              <a:srgbClr val="000000"/>
                            </a:solidFill>
                          </a:rPr>
                          <a:t>)</a:t>
                        </a:r>
                        <a:endParaRPr lang="en-US" altLang="zh-CN" b="0"/>
                      </a:p>
                    </p:txBody>
                  </p:sp>
                  <p:sp>
                    <p:nvSpPr>
                      <p:cNvPr id="59" name="矩形 2793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685" y="1493"/>
                        <a:ext cx="113" cy="27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lIns="0" tIns="0" rIns="0" bIns="0">
                        <a:spAutoFit/>
                      </a:bodyPr>
                      <a:lstStyle>
                        <a:lvl1pPr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r>
                          <a:rPr lang="en-US" altLang="zh-CN" b="0">
                            <a:solidFill>
                              <a:srgbClr val="000000"/>
                            </a:solidFill>
                          </a:rPr>
                          <a:t>3</a:t>
                        </a:r>
                        <a:endParaRPr lang="en-US" altLang="zh-CN" b="0"/>
                      </a:p>
                    </p:txBody>
                  </p:sp>
                  <p:sp>
                    <p:nvSpPr>
                      <p:cNvPr id="60" name="矩形 2793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682" y="1233"/>
                        <a:ext cx="113" cy="27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lIns="0" tIns="0" rIns="0" bIns="0">
                        <a:spAutoFit/>
                      </a:bodyPr>
                      <a:lstStyle>
                        <a:lvl1pPr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r>
                          <a:rPr lang="en-US" altLang="zh-CN" b="0">
                            <a:solidFill>
                              <a:srgbClr val="000000"/>
                            </a:solidFill>
                          </a:rPr>
                          <a:t>1</a:t>
                        </a:r>
                        <a:endParaRPr lang="en-US" altLang="zh-CN" b="0"/>
                      </a:p>
                    </p:txBody>
                  </p:sp>
                  <p:sp>
                    <p:nvSpPr>
                      <p:cNvPr id="61" name="矩形 2793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594" y="1340"/>
                        <a:ext cx="76" cy="27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lIns="0" tIns="0" rIns="0" bIns="0">
                        <a:spAutoFit/>
                      </a:bodyPr>
                      <a:lstStyle>
                        <a:lvl1pPr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r>
                          <a:rPr lang="en-US" altLang="zh-CN" b="0">
                            <a:solidFill>
                              <a:srgbClr val="000000"/>
                            </a:solidFill>
                          </a:rPr>
                          <a:t>(</a:t>
                        </a:r>
                        <a:endParaRPr lang="en-US" altLang="zh-CN" b="0"/>
                      </a:p>
                    </p:txBody>
                  </p:sp>
                  <p:sp>
                    <p:nvSpPr>
                      <p:cNvPr id="62" name="矩形 2794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48" y="1350"/>
                        <a:ext cx="113" cy="27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lIns="0" tIns="0" rIns="0" bIns="0">
                        <a:spAutoFit/>
                      </a:bodyPr>
                      <a:lstStyle>
                        <a:lvl1pPr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r>
                          <a:rPr lang="en-US" altLang="zh-CN" b="0">
                            <a:solidFill>
                              <a:srgbClr val="000000"/>
                            </a:solidFill>
                          </a:rPr>
                          <a:t>3</a:t>
                        </a:r>
                        <a:endParaRPr lang="en-US" altLang="zh-CN" b="0"/>
                      </a:p>
                    </p:txBody>
                  </p:sp>
                </p:grpSp>
                <p:grpSp>
                  <p:nvGrpSpPr>
                    <p:cNvPr id="26" name="组合 28193"/>
                    <p:cNvGrpSpPr/>
                    <p:nvPr/>
                  </p:nvGrpSpPr>
                  <p:grpSpPr bwMode="auto">
                    <a:xfrm>
                      <a:off x="909" y="1233"/>
                      <a:ext cx="2064" cy="531"/>
                      <a:chOff x="909" y="1233"/>
                      <a:chExt cx="2064" cy="531"/>
                    </a:xfrm>
                  </p:grpSpPr>
                  <p:grpSp>
                    <p:nvGrpSpPr>
                      <p:cNvPr id="28" name="组合 27927"/>
                      <p:cNvGrpSpPr/>
                      <p:nvPr/>
                    </p:nvGrpSpPr>
                    <p:grpSpPr bwMode="auto">
                      <a:xfrm>
                        <a:off x="909" y="1233"/>
                        <a:ext cx="2064" cy="531"/>
                        <a:chOff x="909" y="1233"/>
                        <a:chExt cx="2064" cy="531"/>
                      </a:xfrm>
                    </p:grpSpPr>
                    <p:sp>
                      <p:nvSpPr>
                        <p:cNvPr id="33" name="直接连接符 2790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509" y="1484"/>
                          <a:ext cx="140" cy="1"/>
                        </a:xfrm>
                        <a:prstGeom prst="line">
                          <a:avLst/>
                        </a:prstGeom>
                        <a:noFill/>
                        <a:ln w="17463">
                          <a:solidFill>
                            <a:srgbClr val="000000"/>
                          </a:solidFill>
                          <a:rou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zh-CN" altLang="en-US" sz="2800"/>
                        </a:p>
                      </p:txBody>
                    </p:sp>
                    <p:sp>
                      <p:nvSpPr>
                        <p:cNvPr id="34" name="直接连接符 2790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2532" y="1484"/>
                          <a:ext cx="140" cy="1"/>
                        </a:xfrm>
                        <a:prstGeom prst="line">
                          <a:avLst/>
                        </a:prstGeom>
                        <a:noFill/>
                        <a:ln w="17463">
                          <a:solidFill>
                            <a:srgbClr val="000000"/>
                          </a:solidFill>
                          <a:rou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zh-CN" altLang="en-US" sz="2800"/>
                        </a:p>
                      </p:txBody>
                    </p:sp>
                    <p:sp>
                      <p:nvSpPr>
                        <p:cNvPr id="35" name="矩形 2791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897" y="1340"/>
                          <a:ext cx="76" cy="27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wrap="none" lIns="0" tIns="0" rIns="0" bIns="0">
                          <a:spAutoFit/>
                        </a:bodyPr>
                        <a:lstStyle>
                          <a:lvl1pPr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1pPr>
                          <a:lvl2pPr marL="742950" indent="-28575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2pPr>
                          <a:lvl3pPr marL="1143000" indent="-22860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3pPr>
                          <a:lvl4pPr marL="1600200" indent="-22860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4pPr>
                          <a:lvl5pPr marL="2057400" indent="-22860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9pPr>
                        </a:lstStyle>
                        <a:p>
                          <a:pPr eaLnBrk="1" hangingPunct="1"/>
                          <a:r>
                            <a:rPr lang="en-US" altLang="zh-CN" b="0">
                              <a:solidFill>
                                <a:srgbClr val="000000"/>
                              </a:solidFill>
                            </a:rPr>
                            <a:t>)</a:t>
                          </a:r>
                          <a:endParaRPr lang="en-US" altLang="zh-CN" b="0"/>
                        </a:p>
                      </p:txBody>
                    </p:sp>
                    <p:sp>
                      <p:nvSpPr>
                        <p:cNvPr id="36" name="矩形 2791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550" y="1493"/>
                          <a:ext cx="113" cy="27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wrap="none" lIns="0" tIns="0" rIns="0" bIns="0">
                          <a:spAutoFit/>
                        </a:bodyPr>
                        <a:lstStyle>
                          <a:lvl1pPr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1pPr>
                          <a:lvl2pPr marL="742950" indent="-28575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2pPr>
                          <a:lvl3pPr marL="1143000" indent="-22860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3pPr>
                          <a:lvl4pPr marL="1600200" indent="-22860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4pPr>
                          <a:lvl5pPr marL="2057400" indent="-22860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9pPr>
                        </a:lstStyle>
                        <a:p>
                          <a:pPr eaLnBrk="1" hangingPunct="1"/>
                          <a:r>
                            <a:rPr lang="en-US" altLang="zh-CN" b="0">
                              <a:solidFill>
                                <a:srgbClr val="000000"/>
                              </a:solidFill>
                            </a:rPr>
                            <a:t>3</a:t>
                          </a:r>
                          <a:endParaRPr lang="en-US" altLang="zh-CN" b="0"/>
                        </a:p>
                      </p:txBody>
                    </p:sp>
                    <p:sp>
                      <p:nvSpPr>
                        <p:cNvPr id="37" name="矩形 27912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546" y="1233"/>
                          <a:ext cx="113" cy="27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wrap="none" lIns="0" tIns="0" rIns="0" bIns="0">
                          <a:spAutoFit/>
                        </a:bodyPr>
                        <a:lstStyle>
                          <a:lvl1pPr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1pPr>
                          <a:lvl2pPr marL="742950" indent="-28575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2pPr>
                          <a:lvl3pPr marL="1143000" indent="-22860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3pPr>
                          <a:lvl4pPr marL="1600200" indent="-22860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4pPr>
                          <a:lvl5pPr marL="2057400" indent="-22860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9pPr>
                        </a:lstStyle>
                        <a:p>
                          <a:pPr eaLnBrk="1" hangingPunct="1"/>
                          <a:r>
                            <a:rPr lang="en-US" altLang="zh-CN" b="0">
                              <a:solidFill>
                                <a:srgbClr val="000000"/>
                              </a:solidFill>
                            </a:rPr>
                            <a:t>1</a:t>
                          </a:r>
                          <a:endParaRPr lang="en-US" altLang="zh-CN" b="0"/>
                        </a:p>
                      </p:txBody>
                    </p:sp>
                    <p:sp>
                      <p:nvSpPr>
                        <p:cNvPr id="38" name="矩形 2791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458" y="1340"/>
                          <a:ext cx="76" cy="27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wrap="none" lIns="0" tIns="0" rIns="0" bIns="0">
                          <a:spAutoFit/>
                        </a:bodyPr>
                        <a:lstStyle>
                          <a:lvl1pPr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1pPr>
                          <a:lvl2pPr marL="742950" indent="-28575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2pPr>
                          <a:lvl3pPr marL="1143000" indent="-22860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3pPr>
                          <a:lvl4pPr marL="1600200" indent="-22860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4pPr>
                          <a:lvl5pPr marL="2057400" indent="-22860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9pPr>
                        </a:lstStyle>
                        <a:p>
                          <a:pPr eaLnBrk="1" hangingPunct="1"/>
                          <a:r>
                            <a:rPr lang="en-US" altLang="zh-CN" b="0">
                              <a:solidFill>
                                <a:srgbClr val="000000"/>
                              </a:solidFill>
                            </a:rPr>
                            <a:t>(</a:t>
                          </a:r>
                          <a:endParaRPr lang="en-US" altLang="zh-CN" b="0"/>
                        </a:p>
                      </p:txBody>
                    </p:sp>
                    <p:sp>
                      <p:nvSpPr>
                        <p:cNvPr id="39" name="矩形 2791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071" y="1340"/>
                          <a:ext cx="76" cy="27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wrap="none" lIns="0" tIns="0" rIns="0" bIns="0">
                          <a:spAutoFit/>
                        </a:bodyPr>
                        <a:lstStyle>
                          <a:lvl1pPr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1pPr>
                          <a:lvl2pPr marL="742950" indent="-28575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2pPr>
                          <a:lvl3pPr marL="1143000" indent="-22860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3pPr>
                          <a:lvl4pPr marL="1600200" indent="-22860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4pPr>
                          <a:lvl5pPr marL="2057400" indent="-22860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9pPr>
                        </a:lstStyle>
                        <a:p>
                          <a:pPr eaLnBrk="1" hangingPunct="1"/>
                          <a:r>
                            <a:rPr lang="en-US" altLang="zh-CN" b="0">
                              <a:solidFill>
                                <a:srgbClr val="000000"/>
                              </a:solidFill>
                            </a:rPr>
                            <a:t>)</a:t>
                          </a:r>
                          <a:endParaRPr lang="en-US" altLang="zh-CN" b="0"/>
                        </a:p>
                      </p:txBody>
                    </p:sp>
                    <p:sp>
                      <p:nvSpPr>
                        <p:cNvPr id="40" name="矩形 2791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801" y="1340"/>
                          <a:ext cx="76" cy="27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wrap="none" lIns="0" tIns="0" rIns="0" bIns="0">
                          <a:spAutoFit/>
                        </a:bodyPr>
                        <a:lstStyle>
                          <a:lvl1pPr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1pPr>
                          <a:lvl2pPr marL="742950" indent="-28575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2pPr>
                          <a:lvl3pPr marL="1143000" indent="-22860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3pPr>
                          <a:lvl4pPr marL="1600200" indent="-22860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4pPr>
                          <a:lvl5pPr marL="2057400" indent="-22860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9pPr>
                        </a:lstStyle>
                        <a:p>
                          <a:pPr eaLnBrk="1" hangingPunct="1"/>
                          <a:r>
                            <a:rPr lang="en-US" altLang="zh-CN" b="0">
                              <a:solidFill>
                                <a:srgbClr val="000000"/>
                              </a:solidFill>
                            </a:rPr>
                            <a:t>(</a:t>
                          </a:r>
                          <a:endParaRPr lang="en-US" altLang="zh-CN" b="0"/>
                        </a:p>
                      </p:txBody>
                    </p:sp>
                    <p:sp>
                      <p:nvSpPr>
                        <p:cNvPr id="41" name="矩形 2791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527" y="1493"/>
                          <a:ext cx="113" cy="27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wrap="none" lIns="0" tIns="0" rIns="0" bIns="0">
                          <a:spAutoFit/>
                        </a:bodyPr>
                        <a:lstStyle>
                          <a:lvl1pPr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1pPr>
                          <a:lvl2pPr marL="742950" indent="-28575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2pPr>
                          <a:lvl3pPr marL="1143000" indent="-22860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3pPr>
                          <a:lvl4pPr marL="1600200" indent="-22860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4pPr>
                          <a:lvl5pPr marL="2057400" indent="-22860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9pPr>
                        </a:lstStyle>
                        <a:p>
                          <a:pPr eaLnBrk="1" hangingPunct="1"/>
                          <a:r>
                            <a:rPr lang="en-US" altLang="zh-CN" b="0">
                              <a:solidFill>
                                <a:srgbClr val="000000"/>
                              </a:solidFill>
                            </a:rPr>
                            <a:t>3</a:t>
                          </a:r>
                          <a:endParaRPr lang="en-US" altLang="zh-CN" b="0"/>
                        </a:p>
                      </p:txBody>
                    </p:sp>
                    <p:sp>
                      <p:nvSpPr>
                        <p:cNvPr id="42" name="矩形 2791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523" y="1233"/>
                          <a:ext cx="113" cy="27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wrap="none" lIns="0" tIns="0" rIns="0" bIns="0">
                          <a:spAutoFit/>
                        </a:bodyPr>
                        <a:lstStyle>
                          <a:lvl1pPr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1pPr>
                          <a:lvl2pPr marL="742950" indent="-28575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2pPr>
                          <a:lvl3pPr marL="1143000" indent="-22860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3pPr>
                          <a:lvl4pPr marL="1600200" indent="-22860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4pPr>
                          <a:lvl5pPr marL="2057400" indent="-22860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9pPr>
                        </a:lstStyle>
                        <a:p>
                          <a:pPr eaLnBrk="1" hangingPunct="1"/>
                          <a:r>
                            <a:rPr lang="en-US" altLang="zh-CN" b="0">
                              <a:solidFill>
                                <a:srgbClr val="000000"/>
                              </a:solidFill>
                            </a:rPr>
                            <a:t>1</a:t>
                          </a:r>
                          <a:endParaRPr lang="en-US" altLang="zh-CN" b="0"/>
                        </a:p>
                      </p:txBody>
                    </p:sp>
                    <p:sp>
                      <p:nvSpPr>
                        <p:cNvPr id="44" name="矩形 2791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813" y="1350"/>
                          <a:ext cx="113" cy="27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wrap="none" lIns="0" tIns="0" rIns="0" bIns="0">
                          <a:spAutoFit/>
                        </a:bodyPr>
                        <a:lstStyle>
                          <a:lvl1pPr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1pPr>
                          <a:lvl2pPr marL="742950" indent="-28575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2pPr>
                          <a:lvl3pPr marL="1143000" indent="-22860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3pPr>
                          <a:lvl4pPr marL="1600200" indent="-22860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4pPr>
                          <a:lvl5pPr marL="2057400" indent="-22860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9pPr>
                        </a:lstStyle>
                        <a:p>
                          <a:pPr eaLnBrk="1" hangingPunct="1"/>
                          <a:r>
                            <a:rPr lang="en-US" altLang="zh-CN" b="0">
                              <a:solidFill>
                                <a:srgbClr val="000000"/>
                              </a:solidFill>
                            </a:rPr>
                            <a:t>3</a:t>
                          </a:r>
                          <a:endParaRPr lang="en-US" altLang="zh-CN" b="0"/>
                        </a:p>
                      </p:txBody>
                    </p:sp>
                    <p:sp>
                      <p:nvSpPr>
                        <p:cNvPr id="45" name="矩形 2791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988" y="1350"/>
                          <a:ext cx="113" cy="27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wrap="none" lIns="0" tIns="0" rIns="0" bIns="0">
                          <a:spAutoFit/>
                        </a:bodyPr>
                        <a:lstStyle>
                          <a:lvl1pPr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1pPr>
                          <a:lvl2pPr marL="742950" indent="-28575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2pPr>
                          <a:lvl3pPr marL="1143000" indent="-22860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3pPr>
                          <a:lvl4pPr marL="1600200" indent="-22860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4pPr>
                          <a:lvl5pPr marL="2057400" indent="-22860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9pPr>
                        </a:lstStyle>
                        <a:p>
                          <a:pPr eaLnBrk="1" hangingPunct="1"/>
                          <a:r>
                            <a:rPr lang="en-US" altLang="zh-CN" b="0">
                              <a:solidFill>
                                <a:srgbClr val="000000"/>
                              </a:solidFill>
                            </a:rPr>
                            <a:t>3</a:t>
                          </a:r>
                          <a:endParaRPr lang="en-US" altLang="zh-CN" b="0"/>
                        </a:p>
                      </p:txBody>
                    </p:sp>
                    <p:sp>
                      <p:nvSpPr>
                        <p:cNvPr id="46" name="矩形 2792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708" y="1340"/>
                          <a:ext cx="100" cy="27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wrap="none" lIns="0" tIns="0" rIns="0" bIns="0">
                          <a:spAutoFit/>
                        </a:bodyPr>
                        <a:lstStyle>
                          <a:lvl1pPr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1pPr>
                          <a:lvl2pPr marL="742950" indent="-28575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2pPr>
                          <a:lvl3pPr marL="1143000" indent="-22860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3pPr>
                          <a:lvl4pPr marL="1600200" indent="-22860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4pPr>
                          <a:lvl5pPr marL="2057400" indent="-22860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9pPr>
                        </a:lstStyle>
                        <a:p>
                          <a:pPr eaLnBrk="1" hangingPunct="1"/>
                          <a:r>
                            <a:rPr lang="en-US" altLang="zh-CN" b="0" i="1">
                              <a:solidFill>
                                <a:srgbClr val="000000"/>
                              </a:solidFill>
                            </a:rPr>
                            <a:t>x</a:t>
                          </a:r>
                          <a:endParaRPr lang="en-US" altLang="zh-CN" b="0"/>
                        </a:p>
                      </p:txBody>
                    </p:sp>
                    <p:sp>
                      <p:nvSpPr>
                        <p:cNvPr id="47" name="矩形 2792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332" y="1340"/>
                          <a:ext cx="113" cy="27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wrap="none" lIns="0" tIns="0" rIns="0" bIns="0">
                          <a:spAutoFit/>
                        </a:bodyPr>
                        <a:lstStyle>
                          <a:lvl1pPr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1pPr>
                          <a:lvl2pPr marL="742950" indent="-28575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2pPr>
                          <a:lvl3pPr marL="1143000" indent="-22860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3pPr>
                          <a:lvl4pPr marL="1600200" indent="-22860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4pPr>
                          <a:lvl5pPr marL="2057400" indent="-22860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9pPr>
                        </a:lstStyle>
                        <a:p>
                          <a:pPr eaLnBrk="1" hangingPunct="1"/>
                          <a:r>
                            <a:rPr lang="en-US" altLang="zh-CN" b="0">
                              <a:solidFill>
                                <a:srgbClr val="000000"/>
                              </a:solidFill>
                            </a:rPr>
                            <a:t>d</a:t>
                          </a:r>
                          <a:endParaRPr lang="en-US" altLang="zh-CN" b="0">
                            <a:solidFill>
                              <a:srgbClr val="000000"/>
                            </a:solidFill>
                          </a:endParaRPr>
                        </a:p>
                      </p:txBody>
                    </p:sp>
                    <p:sp>
                      <p:nvSpPr>
                        <p:cNvPr id="48" name="矩形 27922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882" y="1340"/>
                          <a:ext cx="100" cy="27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wrap="none" lIns="0" tIns="0" rIns="0" bIns="0">
                          <a:spAutoFit/>
                        </a:bodyPr>
                        <a:lstStyle>
                          <a:lvl1pPr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1pPr>
                          <a:lvl2pPr marL="742950" indent="-28575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2pPr>
                          <a:lvl3pPr marL="1143000" indent="-22860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3pPr>
                          <a:lvl4pPr marL="1600200" indent="-22860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4pPr>
                          <a:lvl5pPr marL="2057400" indent="-22860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9pPr>
                        </a:lstStyle>
                        <a:p>
                          <a:pPr eaLnBrk="1" hangingPunct="1"/>
                          <a:r>
                            <a:rPr lang="en-US" altLang="zh-CN" b="0" i="1">
                              <a:solidFill>
                                <a:srgbClr val="000000"/>
                              </a:solidFill>
                            </a:rPr>
                            <a:t>x</a:t>
                          </a:r>
                          <a:endParaRPr lang="en-US" altLang="zh-CN" b="0"/>
                        </a:p>
                      </p:txBody>
                    </p:sp>
                    <p:sp>
                      <p:nvSpPr>
                        <p:cNvPr id="49" name="矩形 2792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675" y="1340"/>
                          <a:ext cx="113" cy="27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wrap="none" lIns="0" tIns="0" rIns="0" bIns="0">
                          <a:spAutoFit/>
                        </a:bodyPr>
                        <a:lstStyle>
                          <a:lvl1pPr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1pPr>
                          <a:lvl2pPr marL="742950" indent="-28575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2pPr>
                          <a:lvl3pPr marL="1143000" indent="-22860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3pPr>
                          <a:lvl4pPr marL="1600200" indent="-22860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4pPr>
                          <a:lvl5pPr marL="2057400" indent="-22860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9pPr>
                        </a:lstStyle>
                        <a:p>
                          <a:pPr eaLnBrk="1" hangingPunct="1"/>
                          <a:r>
                            <a:rPr lang="en-US" altLang="zh-CN" b="0">
                              <a:solidFill>
                                <a:srgbClr val="000000"/>
                              </a:solidFill>
                            </a:rPr>
                            <a:t>d</a:t>
                          </a:r>
                          <a:endParaRPr lang="en-US" altLang="zh-CN" b="0">
                            <a:solidFill>
                              <a:srgbClr val="000000"/>
                            </a:solidFill>
                          </a:endParaRPr>
                        </a:p>
                      </p:txBody>
                    </p:sp>
                    <p:sp>
                      <p:nvSpPr>
                        <p:cNvPr id="50" name="矩形 2792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909" y="1299"/>
                          <a:ext cx="389" cy="27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wrap="none" lIns="0" tIns="0" rIns="0" bIns="0">
                          <a:spAutoFit/>
                        </a:bodyPr>
                        <a:lstStyle>
                          <a:lvl1pPr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1pPr>
                          <a:lvl2pPr marL="742950" indent="-28575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2pPr>
                          <a:lvl3pPr marL="1143000" indent="-22860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3pPr>
                          <a:lvl4pPr marL="1600200" indent="-22860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4pPr>
                          <a:lvl5pPr marL="2057400" indent="-22860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9pPr>
                        </a:lstStyle>
                        <a:p>
                          <a:pPr eaLnBrk="1" hangingPunct="1"/>
                          <a:r>
                            <a:rPr lang="en-US" altLang="zh-CN" b="0" i="1" dirty="0">
                              <a:solidFill>
                                <a:srgbClr val="000000"/>
                              </a:solidFill>
                            </a:rPr>
                            <a:t>x</a:t>
                          </a:r>
                          <a:r>
                            <a:rPr lang="en-US" altLang="zh-CN" b="0" baseline="30000" dirty="0">
                              <a:solidFill>
                                <a:srgbClr val="000000"/>
                              </a:solidFill>
                            </a:rPr>
                            <a:t>2</a:t>
                          </a:r>
                          <a:r>
                            <a:rPr lang="en-US" altLang="zh-CN" b="0" dirty="0">
                              <a:solidFill>
                                <a:srgbClr val="000000"/>
                              </a:solidFill>
                            </a:rPr>
                            <a:t>d</a:t>
                          </a:r>
                          <a:r>
                            <a:rPr lang="en-US" altLang="zh-CN" b="0" i="1" dirty="0">
                              <a:solidFill>
                                <a:srgbClr val="000000"/>
                              </a:solidFill>
                            </a:rPr>
                            <a:t>x</a:t>
                          </a:r>
                          <a:endParaRPr lang="en-US" altLang="zh-CN" b="0" i="1" dirty="0">
                            <a:solidFill>
                              <a:srgbClr val="000000"/>
                            </a:solidFill>
                          </a:endParaRPr>
                        </a:p>
                      </p:txBody>
                    </p:sp>
                    <p:sp>
                      <p:nvSpPr>
                        <p:cNvPr id="51" name="矩形 2792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177" y="1314"/>
                          <a:ext cx="124" cy="27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wrap="none" lIns="0" tIns="0" rIns="0" bIns="0">
                          <a:spAutoFit/>
                        </a:bodyPr>
                        <a:lstStyle>
                          <a:lvl1pPr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1pPr>
                          <a:lvl2pPr marL="742950" indent="-28575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2pPr>
                          <a:lvl3pPr marL="1143000" indent="-22860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3pPr>
                          <a:lvl4pPr marL="1600200" indent="-22860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4pPr>
                          <a:lvl5pPr marL="2057400" indent="-22860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9pPr>
                        </a:lstStyle>
                        <a:p>
                          <a:pPr eaLnBrk="1" hangingPunct="1"/>
                          <a:r>
                            <a:rPr lang="en-US" altLang="zh-CN" b="0">
                              <a:solidFill>
                                <a:srgbClr val="000000"/>
                              </a:solidFill>
                              <a:latin typeface="Symbol" panose="05050102010706020507" pitchFamily="18" charset="2"/>
                            </a:rPr>
                            <a:t>=</a:t>
                          </a:r>
                          <a:endParaRPr lang="en-US" altLang="zh-CN" b="0"/>
                        </a:p>
                      </p:txBody>
                    </p:sp>
                    <p:sp>
                      <p:nvSpPr>
                        <p:cNvPr id="52" name="矩形 2792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351" y="1314"/>
                          <a:ext cx="124" cy="27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wrap="none" lIns="0" tIns="0" rIns="0" bIns="0">
                          <a:spAutoFit/>
                        </a:bodyPr>
                        <a:lstStyle>
                          <a:lvl1pPr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1pPr>
                          <a:lvl2pPr marL="742950" indent="-28575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2pPr>
                          <a:lvl3pPr marL="1143000" indent="-22860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3pPr>
                          <a:lvl4pPr marL="1600200" indent="-22860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4pPr>
                          <a:lvl5pPr marL="2057400" indent="-228600"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8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</a:defRPr>
                          </a:lvl9pPr>
                        </a:lstStyle>
                        <a:p>
                          <a:pPr eaLnBrk="1" hangingPunct="1"/>
                          <a:r>
                            <a:rPr lang="en-US" altLang="zh-CN" b="0">
                              <a:solidFill>
                                <a:srgbClr val="000000"/>
                              </a:solidFill>
                              <a:latin typeface="Symbol" panose="05050102010706020507" pitchFamily="18" charset="2"/>
                            </a:rPr>
                            <a:t>=</a:t>
                          </a:r>
                          <a:endParaRPr lang="en-US" altLang="zh-CN" b="0"/>
                        </a:p>
                      </p:txBody>
                    </p:sp>
                  </p:grpSp>
                  <p:sp>
                    <p:nvSpPr>
                      <p:cNvPr id="29" name="矩形 2802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896" y="1340"/>
                        <a:ext cx="76" cy="27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lIns="0" tIns="0" rIns="0" bIns="0">
                        <a:spAutoFit/>
                      </a:bodyPr>
                      <a:lstStyle>
                        <a:lvl1pPr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r>
                          <a:rPr lang="en-US" altLang="zh-CN" b="0">
                            <a:solidFill>
                              <a:srgbClr val="000000"/>
                            </a:solidFill>
                          </a:rPr>
                          <a:t>)</a:t>
                        </a:r>
                        <a:endParaRPr lang="en-US" altLang="zh-CN" b="0"/>
                      </a:p>
                    </p:txBody>
                  </p:sp>
                  <p:sp>
                    <p:nvSpPr>
                      <p:cNvPr id="30" name="矩形 2802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457" y="1340"/>
                        <a:ext cx="76" cy="27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lIns="0" tIns="0" rIns="0" bIns="0">
                        <a:spAutoFit/>
                      </a:bodyPr>
                      <a:lstStyle>
                        <a:lvl1pPr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r>
                          <a:rPr lang="en-US" altLang="zh-CN" b="0">
                            <a:solidFill>
                              <a:srgbClr val="000000"/>
                            </a:solidFill>
                          </a:rPr>
                          <a:t>(</a:t>
                        </a:r>
                        <a:endParaRPr lang="en-US" altLang="zh-CN" b="0"/>
                      </a:p>
                    </p:txBody>
                  </p:sp>
                  <p:sp>
                    <p:nvSpPr>
                      <p:cNvPr id="31" name="矩形 2802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70" y="1340"/>
                        <a:ext cx="76" cy="27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lIns="0" tIns="0" rIns="0" bIns="0">
                        <a:spAutoFit/>
                      </a:bodyPr>
                      <a:lstStyle>
                        <a:lvl1pPr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r>
                          <a:rPr lang="en-US" altLang="zh-CN" b="0">
                            <a:solidFill>
                              <a:srgbClr val="000000"/>
                            </a:solidFill>
                          </a:rPr>
                          <a:t>)</a:t>
                        </a:r>
                        <a:endParaRPr lang="en-US" altLang="zh-CN" b="0"/>
                      </a:p>
                    </p:txBody>
                  </p:sp>
                  <p:sp>
                    <p:nvSpPr>
                      <p:cNvPr id="32" name="矩形 2802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01" y="1340"/>
                        <a:ext cx="76" cy="27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lIns="0" tIns="0" rIns="0" bIns="0">
                        <a:spAutoFit/>
                      </a:bodyPr>
                      <a:lstStyle>
                        <a:lvl1pPr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8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r>
                          <a:rPr lang="en-US" altLang="zh-CN" b="0" dirty="0">
                            <a:solidFill>
                              <a:srgbClr val="000000"/>
                            </a:solidFill>
                          </a:rPr>
                          <a:t>(</a:t>
                        </a:r>
                        <a:endParaRPr lang="en-US" altLang="zh-CN" b="0" dirty="0"/>
                      </a:p>
                    </p:txBody>
                  </p:sp>
                </p:grpSp>
                <p:sp>
                  <p:nvSpPr>
                    <p:cNvPr id="27" name="矩形 2803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13" y="1326"/>
                      <a:ext cx="57" cy="27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lIns="0" tIns="0" rIns="0" bIns="0">
                      <a:spAutoFit/>
                    </a:bodyPr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 sz="2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 sz="2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 sz="2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 sz="2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r>
                        <a:rPr lang="en-US" altLang="zh-CN" b="0">
                          <a:solidFill>
                            <a:srgbClr val="000000"/>
                          </a:solidFill>
                          <a:latin typeface="Symbol" panose="05050102010706020507" pitchFamily="18" charset="2"/>
                        </a:rPr>
                        <a:t>,</a:t>
                      </a:r>
                      <a:endParaRPr lang="en-US" altLang="zh-CN" b="0"/>
                    </a:p>
                  </p:txBody>
                </p:sp>
              </p:grpSp>
            </p:grpSp>
          </p:grpSp>
          <p:sp>
            <p:nvSpPr>
              <p:cNvPr id="19" name="矩形 28041"/>
              <p:cNvSpPr>
                <a:spLocks noChangeArrowheads="1"/>
              </p:cNvSpPr>
              <p:nvPr/>
            </p:nvSpPr>
            <p:spPr bwMode="auto">
              <a:xfrm>
                <a:off x="3204" y="1357"/>
                <a:ext cx="227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b="0">
                    <a:solidFill>
                      <a:srgbClr val="000000"/>
                    </a:solidFill>
                    <a:latin typeface="宋体" panose="02010600030101010101" pitchFamily="2" charset="-122"/>
                  </a:rPr>
                  <a:t>即</a:t>
                </a:r>
                <a:endParaRPr lang="zh-CN" altLang="en-US" b="0"/>
              </a:p>
            </p:txBody>
          </p:sp>
        </p:grpSp>
        <p:sp>
          <p:nvSpPr>
            <p:cNvPr id="17" name="矩形 28053"/>
            <p:cNvSpPr>
              <a:spLocks noChangeArrowheads="1"/>
            </p:cNvSpPr>
            <p:nvPr/>
          </p:nvSpPr>
          <p:spPr bwMode="auto">
            <a:xfrm>
              <a:off x="4704" y="1344"/>
              <a:ext cx="57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0">
                  <a:solidFill>
                    <a:srgbClr val="000000"/>
                  </a:solidFill>
                  <a:latin typeface="Symbol" panose="05050102010706020507" pitchFamily="18" charset="2"/>
                </a:rPr>
                <a:t>.</a:t>
              </a:r>
              <a:endParaRPr lang="en-US" altLang="zh-CN" b="0"/>
            </a:p>
          </p:txBody>
        </p:sp>
      </p:grpSp>
      <p:sp>
        <p:nvSpPr>
          <p:cNvPr id="63" name="矩形 62"/>
          <p:cNvSpPr>
            <a:spLocks noChangeArrowheads="1"/>
          </p:cNvSpPr>
          <p:nvPr/>
        </p:nvSpPr>
        <p:spPr bwMode="auto">
          <a:xfrm>
            <a:off x="8691547" y="3079229"/>
            <a:ext cx="8976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0">
                <a:solidFill>
                  <a:srgbClr val="000000"/>
                </a:solidFill>
                <a:latin typeface="Symbol" panose="05050102010706020507" pitchFamily="18" charset="2"/>
              </a:rPr>
              <a:t>.</a:t>
            </a:r>
            <a:endParaRPr lang="en-US" altLang="zh-CN" b="0"/>
          </a:p>
        </p:txBody>
      </p:sp>
      <p:grpSp>
        <p:nvGrpSpPr>
          <p:cNvPr id="64" name="组合 63"/>
          <p:cNvGrpSpPr/>
          <p:nvPr/>
        </p:nvGrpSpPr>
        <p:grpSpPr bwMode="auto">
          <a:xfrm>
            <a:off x="1931972" y="3187179"/>
            <a:ext cx="6911976" cy="842963"/>
            <a:chOff x="590" y="1771"/>
            <a:chExt cx="4354" cy="531"/>
          </a:xfrm>
        </p:grpSpPr>
        <p:sp>
          <p:nvSpPr>
            <p:cNvPr id="67" name="矩形 28058"/>
            <p:cNvSpPr>
              <a:spLocks noChangeArrowheads="1"/>
            </p:cNvSpPr>
            <p:nvPr/>
          </p:nvSpPr>
          <p:spPr bwMode="auto">
            <a:xfrm>
              <a:off x="1258" y="1864"/>
              <a:ext cx="57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0">
                  <a:solidFill>
                    <a:srgbClr val="000000"/>
                  </a:solidFill>
                  <a:latin typeface="Symbol" panose="05050102010706020507" pitchFamily="18" charset="2"/>
                </a:rPr>
                <a:t>,</a:t>
              </a:r>
              <a:endParaRPr lang="en-US" altLang="zh-CN" b="0"/>
            </a:p>
          </p:txBody>
        </p:sp>
        <p:grpSp>
          <p:nvGrpSpPr>
            <p:cNvPr id="68" name="组合 28192"/>
            <p:cNvGrpSpPr/>
            <p:nvPr/>
          </p:nvGrpSpPr>
          <p:grpSpPr bwMode="auto">
            <a:xfrm>
              <a:off x="590" y="1771"/>
              <a:ext cx="4354" cy="531"/>
              <a:chOff x="590" y="1771"/>
              <a:chExt cx="4354" cy="531"/>
            </a:xfrm>
          </p:grpSpPr>
          <p:sp>
            <p:nvSpPr>
              <p:cNvPr id="69" name="矩形 28057"/>
              <p:cNvSpPr>
                <a:spLocks noChangeArrowheads="1"/>
              </p:cNvSpPr>
              <p:nvPr/>
            </p:nvSpPr>
            <p:spPr bwMode="auto">
              <a:xfrm>
                <a:off x="590" y="1895"/>
                <a:ext cx="682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b="0">
                    <a:solidFill>
                      <a:srgbClr val="000000"/>
                    </a:solidFill>
                    <a:latin typeface="宋体" panose="02010600030101010101" pitchFamily="2" charset="-122"/>
                  </a:rPr>
                  <a:t>一般地</a:t>
                </a:r>
                <a:endParaRPr lang="zh-CN" altLang="en-US" b="0"/>
              </a:p>
            </p:txBody>
          </p:sp>
          <p:sp>
            <p:nvSpPr>
              <p:cNvPr id="70" name="矩形 28060"/>
              <p:cNvSpPr>
                <a:spLocks noChangeArrowheads="1"/>
              </p:cNvSpPr>
              <p:nvPr/>
            </p:nvSpPr>
            <p:spPr bwMode="auto">
              <a:xfrm>
                <a:off x="1449" y="1895"/>
                <a:ext cx="227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b="0">
                    <a:solidFill>
                      <a:srgbClr val="000000"/>
                    </a:solidFill>
                    <a:latin typeface="宋体" panose="02010600030101010101" pitchFamily="2" charset="-122"/>
                  </a:rPr>
                  <a:t>有</a:t>
                </a:r>
                <a:endParaRPr lang="zh-CN" altLang="en-US" b="0"/>
              </a:p>
            </p:txBody>
          </p:sp>
          <p:grpSp>
            <p:nvGrpSpPr>
              <p:cNvPr id="72" name="组合 28073"/>
              <p:cNvGrpSpPr/>
              <p:nvPr/>
            </p:nvGrpSpPr>
            <p:grpSpPr bwMode="auto">
              <a:xfrm>
                <a:off x="1711" y="1771"/>
                <a:ext cx="1643" cy="531"/>
                <a:chOff x="1711" y="1771"/>
                <a:chExt cx="1643" cy="531"/>
              </a:xfrm>
            </p:grpSpPr>
            <p:sp>
              <p:nvSpPr>
                <p:cNvPr id="78" name="直接连接符 28061"/>
                <p:cNvSpPr>
                  <a:spLocks noChangeShapeType="1"/>
                </p:cNvSpPr>
                <p:nvPr/>
              </p:nvSpPr>
              <p:spPr bwMode="auto">
                <a:xfrm>
                  <a:off x="1911" y="2022"/>
                  <a:ext cx="140" cy="1"/>
                </a:xfrm>
                <a:prstGeom prst="line">
                  <a:avLst/>
                </a:prstGeom>
                <a:noFill/>
                <a:ln w="17463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800"/>
                </a:p>
              </p:txBody>
            </p:sp>
            <p:sp>
              <p:nvSpPr>
                <p:cNvPr id="79" name="矩形 28062"/>
                <p:cNvSpPr>
                  <a:spLocks noChangeArrowheads="1"/>
                </p:cNvSpPr>
                <p:nvPr/>
              </p:nvSpPr>
              <p:spPr bwMode="auto">
                <a:xfrm>
                  <a:off x="2852" y="1878"/>
                  <a:ext cx="502" cy="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1pPr>
                  <a:lvl2pPr marL="742950" indent="-28575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2pPr>
                  <a:lvl3pPr marL="1143000" indent="-22860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3pPr>
                  <a:lvl4pPr marL="1600200" indent="-22860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4pPr>
                  <a:lvl5pPr marL="2057400" indent="-22860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0" i="1">
                      <a:solidFill>
                        <a:srgbClr val="000000"/>
                      </a:solidFill>
                    </a:rPr>
                    <a:t>2x</a:t>
                  </a:r>
                  <a:r>
                    <a:rPr lang="en-US" altLang="zh-CN" b="0" baseline="30000">
                      <a:solidFill>
                        <a:srgbClr val="000000"/>
                      </a:solidFill>
                    </a:rPr>
                    <a:t>2</a:t>
                  </a:r>
                  <a:r>
                    <a:rPr lang="en-US" altLang="zh-CN" b="0">
                      <a:solidFill>
                        <a:srgbClr val="000000"/>
                      </a:solidFill>
                    </a:rPr>
                    <a:t>d</a:t>
                  </a:r>
                  <a:r>
                    <a:rPr lang="en-US" altLang="zh-CN" b="0" i="1">
                      <a:solidFill>
                        <a:srgbClr val="000000"/>
                      </a:solidFill>
                    </a:rPr>
                    <a:t>x</a:t>
                  </a:r>
                  <a:endParaRPr lang="en-US" altLang="zh-CN" b="0" i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0" name="矩形 28063"/>
                <p:cNvSpPr>
                  <a:spLocks noChangeArrowheads="1"/>
                </p:cNvSpPr>
                <p:nvPr/>
              </p:nvSpPr>
              <p:spPr bwMode="auto">
                <a:xfrm>
                  <a:off x="2431" y="1878"/>
                  <a:ext cx="150" cy="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1pPr>
                  <a:lvl2pPr marL="742950" indent="-28575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2pPr>
                  <a:lvl3pPr marL="1143000" indent="-22860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3pPr>
                  <a:lvl4pPr marL="1600200" indent="-22860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4pPr>
                  <a:lvl5pPr marL="2057400" indent="-22860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0" i="1">
                      <a:solidFill>
                        <a:srgbClr val="000000"/>
                      </a:solidFill>
                    </a:rPr>
                    <a:t>C</a:t>
                  </a:r>
                  <a:endParaRPr lang="en-US" altLang="zh-CN" b="0"/>
                </a:p>
              </p:txBody>
            </p:sp>
            <p:sp>
              <p:nvSpPr>
                <p:cNvPr id="81" name="矩形 28064"/>
                <p:cNvSpPr>
                  <a:spLocks noChangeArrowheads="1"/>
                </p:cNvSpPr>
                <p:nvPr/>
              </p:nvSpPr>
              <p:spPr bwMode="auto">
                <a:xfrm>
                  <a:off x="2085" y="1878"/>
                  <a:ext cx="100" cy="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1pPr>
                  <a:lvl2pPr marL="742950" indent="-28575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2pPr>
                  <a:lvl3pPr marL="1143000" indent="-22860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3pPr>
                  <a:lvl4pPr marL="1600200" indent="-22860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4pPr>
                  <a:lvl5pPr marL="2057400" indent="-22860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0" i="1">
                      <a:solidFill>
                        <a:srgbClr val="000000"/>
                      </a:solidFill>
                    </a:rPr>
                    <a:t>x</a:t>
                  </a:r>
                  <a:endParaRPr lang="en-US" altLang="zh-CN" b="0"/>
                </a:p>
              </p:txBody>
            </p:sp>
            <p:sp>
              <p:nvSpPr>
                <p:cNvPr id="82" name="矩形 28065"/>
                <p:cNvSpPr>
                  <a:spLocks noChangeArrowheads="1"/>
                </p:cNvSpPr>
                <p:nvPr/>
              </p:nvSpPr>
              <p:spPr bwMode="auto">
                <a:xfrm>
                  <a:off x="1711" y="1878"/>
                  <a:ext cx="113" cy="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1pPr>
                  <a:lvl2pPr marL="742950" indent="-28575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2pPr>
                  <a:lvl3pPr marL="1143000" indent="-22860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3pPr>
                  <a:lvl4pPr marL="1600200" indent="-22860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4pPr>
                  <a:lvl5pPr marL="2057400" indent="-22860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0">
                      <a:solidFill>
                        <a:srgbClr val="000000"/>
                      </a:solidFill>
                    </a:rPr>
                    <a:t>d</a:t>
                  </a:r>
                  <a:endParaRPr lang="en-US" altLang="zh-CN" b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3" name="矩形 28066"/>
                <p:cNvSpPr>
                  <a:spLocks noChangeArrowheads="1"/>
                </p:cNvSpPr>
                <p:nvPr/>
              </p:nvSpPr>
              <p:spPr bwMode="auto">
                <a:xfrm>
                  <a:off x="2689" y="1852"/>
                  <a:ext cx="124" cy="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1pPr>
                  <a:lvl2pPr marL="742950" indent="-28575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2pPr>
                  <a:lvl3pPr marL="1143000" indent="-22860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3pPr>
                  <a:lvl4pPr marL="1600200" indent="-22860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4pPr>
                  <a:lvl5pPr marL="2057400" indent="-22860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0">
                      <a:solidFill>
                        <a:srgbClr val="000000"/>
                      </a:solidFill>
                      <a:latin typeface="Symbol" panose="05050102010706020507" pitchFamily="18" charset="2"/>
                    </a:rPr>
                    <a:t>=</a:t>
                  </a:r>
                  <a:endParaRPr lang="en-US" altLang="zh-CN" b="0"/>
                </a:p>
              </p:txBody>
            </p:sp>
            <p:sp>
              <p:nvSpPr>
                <p:cNvPr id="84" name="矩形 28067"/>
                <p:cNvSpPr>
                  <a:spLocks noChangeArrowheads="1"/>
                </p:cNvSpPr>
                <p:nvPr/>
              </p:nvSpPr>
              <p:spPr bwMode="auto">
                <a:xfrm>
                  <a:off x="2295" y="1852"/>
                  <a:ext cx="124" cy="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1pPr>
                  <a:lvl2pPr marL="742950" indent="-28575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2pPr>
                  <a:lvl3pPr marL="1143000" indent="-22860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3pPr>
                  <a:lvl4pPr marL="1600200" indent="-22860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4pPr>
                  <a:lvl5pPr marL="2057400" indent="-22860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0">
                      <a:solidFill>
                        <a:srgbClr val="000000"/>
                      </a:solidFill>
                      <a:latin typeface="Symbol" panose="05050102010706020507" pitchFamily="18" charset="2"/>
                    </a:rPr>
                    <a:t>+</a:t>
                  </a:r>
                  <a:endParaRPr lang="en-US" altLang="zh-CN" b="0"/>
                </a:p>
              </p:txBody>
            </p:sp>
            <p:sp>
              <p:nvSpPr>
                <p:cNvPr id="85" name="矩形 28068"/>
                <p:cNvSpPr>
                  <a:spLocks noChangeArrowheads="1"/>
                </p:cNvSpPr>
                <p:nvPr/>
              </p:nvSpPr>
              <p:spPr bwMode="auto">
                <a:xfrm>
                  <a:off x="2586" y="1878"/>
                  <a:ext cx="76" cy="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1pPr>
                  <a:lvl2pPr marL="742950" indent="-28575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2pPr>
                  <a:lvl3pPr marL="1143000" indent="-22860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3pPr>
                  <a:lvl4pPr marL="1600200" indent="-22860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4pPr>
                  <a:lvl5pPr marL="2057400" indent="-22860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0">
                      <a:solidFill>
                        <a:srgbClr val="000000"/>
                      </a:solidFill>
                    </a:rPr>
                    <a:t>)</a:t>
                  </a:r>
                  <a:endParaRPr lang="en-US" altLang="zh-CN" b="0"/>
                </a:p>
              </p:txBody>
            </p:sp>
            <p:sp>
              <p:nvSpPr>
                <p:cNvPr id="86" name="矩形 28069"/>
                <p:cNvSpPr>
                  <a:spLocks noChangeArrowheads="1"/>
                </p:cNvSpPr>
                <p:nvPr/>
              </p:nvSpPr>
              <p:spPr bwMode="auto">
                <a:xfrm>
                  <a:off x="1929" y="2031"/>
                  <a:ext cx="113" cy="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1pPr>
                  <a:lvl2pPr marL="742950" indent="-28575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2pPr>
                  <a:lvl3pPr marL="1143000" indent="-22860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3pPr>
                  <a:lvl4pPr marL="1600200" indent="-22860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4pPr>
                  <a:lvl5pPr marL="2057400" indent="-22860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0">
                      <a:solidFill>
                        <a:srgbClr val="000000"/>
                      </a:solidFill>
                    </a:rPr>
                    <a:t>3</a:t>
                  </a:r>
                  <a:endParaRPr lang="en-US" altLang="zh-CN" b="0"/>
                </a:p>
              </p:txBody>
            </p:sp>
            <p:sp>
              <p:nvSpPr>
                <p:cNvPr id="87" name="矩形 28070"/>
                <p:cNvSpPr>
                  <a:spLocks noChangeArrowheads="1"/>
                </p:cNvSpPr>
                <p:nvPr/>
              </p:nvSpPr>
              <p:spPr bwMode="auto">
                <a:xfrm>
                  <a:off x="1925" y="1771"/>
                  <a:ext cx="113" cy="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1pPr>
                  <a:lvl2pPr marL="742950" indent="-28575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2pPr>
                  <a:lvl3pPr marL="1143000" indent="-22860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3pPr>
                  <a:lvl4pPr marL="1600200" indent="-22860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4pPr>
                  <a:lvl5pPr marL="2057400" indent="-22860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0">
                      <a:solidFill>
                        <a:srgbClr val="000000"/>
                      </a:solidFill>
                    </a:rPr>
                    <a:t>2</a:t>
                  </a:r>
                  <a:endParaRPr lang="en-US" altLang="zh-CN" b="0"/>
                </a:p>
              </p:txBody>
            </p:sp>
            <p:sp>
              <p:nvSpPr>
                <p:cNvPr id="88" name="矩形 28071"/>
                <p:cNvSpPr>
                  <a:spLocks noChangeArrowheads="1"/>
                </p:cNvSpPr>
                <p:nvPr/>
              </p:nvSpPr>
              <p:spPr bwMode="auto">
                <a:xfrm>
                  <a:off x="1837" y="1878"/>
                  <a:ext cx="76" cy="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1pPr>
                  <a:lvl2pPr marL="742950" indent="-28575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2pPr>
                  <a:lvl3pPr marL="1143000" indent="-22860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3pPr>
                  <a:lvl4pPr marL="1600200" indent="-22860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4pPr>
                  <a:lvl5pPr marL="2057400" indent="-22860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0">
                      <a:solidFill>
                        <a:srgbClr val="000000"/>
                      </a:solidFill>
                    </a:rPr>
                    <a:t>(</a:t>
                  </a:r>
                  <a:endParaRPr lang="en-US" altLang="zh-CN" b="0"/>
                </a:p>
              </p:txBody>
            </p:sp>
            <p:sp>
              <p:nvSpPr>
                <p:cNvPr id="89" name="矩形 28072"/>
                <p:cNvSpPr>
                  <a:spLocks noChangeArrowheads="1"/>
                </p:cNvSpPr>
                <p:nvPr/>
              </p:nvSpPr>
              <p:spPr bwMode="auto">
                <a:xfrm>
                  <a:off x="2190" y="1888"/>
                  <a:ext cx="113" cy="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1pPr>
                  <a:lvl2pPr marL="742950" indent="-28575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2pPr>
                  <a:lvl3pPr marL="1143000" indent="-22860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3pPr>
                  <a:lvl4pPr marL="1600200" indent="-22860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4pPr>
                  <a:lvl5pPr marL="2057400" indent="-22860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0">
                      <a:solidFill>
                        <a:srgbClr val="000000"/>
                      </a:solidFill>
                    </a:rPr>
                    <a:t>3</a:t>
                  </a:r>
                  <a:endParaRPr lang="en-US" altLang="zh-CN" b="0"/>
                </a:p>
              </p:txBody>
            </p:sp>
          </p:grpSp>
          <p:sp>
            <p:nvSpPr>
              <p:cNvPr id="73" name="矩形 28074"/>
              <p:cNvSpPr>
                <a:spLocks noChangeArrowheads="1"/>
              </p:cNvSpPr>
              <p:nvPr/>
            </p:nvSpPr>
            <p:spPr bwMode="auto">
              <a:xfrm>
                <a:off x="3408" y="1872"/>
                <a:ext cx="76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b="0">
                    <a:solidFill>
                      <a:srgbClr val="000000"/>
                    </a:solidFill>
                  </a:rPr>
                  <a:t>(</a:t>
                </a:r>
                <a:endParaRPr lang="en-US" altLang="zh-CN" b="0"/>
              </a:p>
            </p:txBody>
          </p:sp>
          <p:sp>
            <p:nvSpPr>
              <p:cNvPr id="74" name="矩形 28075"/>
              <p:cNvSpPr>
                <a:spLocks noChangeArrowheads="1"/>
              </p:cNvSpPr>
              <p:nvPr/>
            </p:nvSpPr>
            <p:spPr bwMode="auto">
              <a:xfrm>
                <a:off x="3504" y="1872"/>
                <a:ext cx="239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b="0" i="1">
                    <a:solidFill>
                      <a:srgbClr val="000000"/>
                    </a:solidFill>
                  </a:rPr>
                  <a:t>C</a:t>
                </a:r>
                <a:endParaRPr lang="en-US" altLang="zh-CN" b="0"/>
              </a:p>
            </p:txBody>
          </p:sp>
          <p:sp>
            <p:nvSpPr>
              <p:cNvPr id="75" name="矩形 28076"/>
              <p:cNvSpPr>
                <a:spLocks noChangeArrowheads="1"/>
              </p:cNvSpPr>
              <p:nvPr/>
            </p:nvSpPr>
            <p:spPr bwMode="auto">
              <a:xfrm>
                <a:off x="3648" y="1872"/>
                <a:ext cx="1136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b="0">
                    <a:solidFill>
                      <a:srgbClr val="000000"/>
                    </a:solidFill>
                    <a:latin typeface="宋体" panose="02010600030101010101" pitchFamily="2" charset="-122"/>
                  </a:rPr>
                  <a:t>为任意常数</a:t>
                </a:r>
                <a:endParaRPr lang="zh-CN" altLang="en-US" b="0"/>
              </a:p>
            </p:txBody>
          </p:sp>
          <p:sp>
            <p:nvSpPr>
              <p:cNvPr id="76" name="矩形 28077"/>
              <p:cNvSpPr>
                <a:spLocks noChangeArrowheads="1"/>
              </p:cNvSpPr>
              <p:nvPr/>
            </p:nvSpPr>
            <p:spPr bwMode="auto">
              <a:xfrm>
                <a:off x="4752" y="1872"/>
                <a:ext cx="76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b="0">
                    <a:solidFill>
                      <a:srgbClr val="000000"/>
                    </a:solidFill>
                  </a:rPr>
                  <a:t>)</a:t>
                </a:r>
                <a:endParaRPr lang="en-US" altLang="zh-CN" b="0"/>
              </a:p>
            </p:txBody>
          </p:sp>
          <p:sp>
            <p:nvSpPr>
              <p:cNvPr id="77" name="矩形 28080"/>
              <p:cNvSpPr>
                <a:spLocks noChangeArrowheads="1"/>
              </p:cNvSpPr>
              <p:nvPr/>
            </p:nvSpPr>
            <p:spPr bwMode="auto">
              <a:xfrm>
                <a:off x="4887" y="1879"/>
                <a:ext cx="57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b="0">
                    <a:solidFill>
                      <a:srgbClr val="000000"/>
                    </a:solidFill>
                  </a:rPr>
                  <a:t> </a:t>
                </a:r>
                <a:endParaRPr lang="en-US" altLang="zh-CN" b="0"/>
              </a:p>
            </p:txBody>
          </p:sp>
        </p:grpSp>
      </p:grpSp>
      <p:grpSp>
        <p:nvGrpSpPr>
          <p:cNvPr id="90" name="组合 89"/>
          <p:cNvGrpSpPr/>
          <p:nvPr/>
        </p:nvGrpSpPr>
        <p:grpSpPr bwMode="auto">
          <a:xfrm>
            <a:off x="2576497" y="4596879"/>
            <a:ext cx="4995863" cy="801688"/>
            <a:chOff x="996" y="2683"/>
            <a:chExt cx="3147" cy="505"/>
          </a:xfrm>
        </p:grpSpPr>
        <p:sp>
          <p:nvSpPr>
            <p:cNvPr id="91" name="直接连接符 28081"/>
            <p:cNvSpPr>
              <a:spLocks noChangeShapeType="1"/>
            </p:cNvSpPr>
            <p:nvPr/>
          </p:nvSpPr>
          <p:spPr bwMode="auto">
            <a:xfrm>
              <a:off x="1917" y="2934"/>
              <a:ext cx="185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92" name="直接连接符 28082"/>
            <p:cNvSpPr>
              <a:spLocks noChangeShapeType="1"/>
            </p:cNvSpPr>
            <p:nvPr/>
          </p:nvSpPr>
          <p:spPr bwMode="auto">
            <a:xfrm>
              <a:off x="3314" y="2934"/>
              <a:ext cx="185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93" name="矩形 28083"/>
            <p:cNvSpPr>
              <a:spLocks noChangeArrowheads="1"/>
            </p:cNvSpPr>
            <p:nvPr/>
          </p:nvSpPr>
          <p:spPr bwMode="auto">
            <a:xfrm>
              <a:off x="4067" y="2790"/>
              <a:ext cx="76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0">
                  <a:solidFill>
                    <a:srgbClr val="000000"/>
                  </a:solidFill>
                </a:rPr>
                <a:t>)</a:t>
              </a:r>
              <a:endParaRPr lang="en-US" altLang="zh-CN" b="0"/>
            </a:p>
          </p:txBody>
        </p:sp>
        <p:sp>
          <p:nvSpPr>
            <p:cNvPr id="94" name="矩形 28084"/>
            <p:cNvSpPr>
              <a:spLocks noChangeArrowheads="1"/>
            </p:cNvSpPr>
            <p:nvPr/>
          </p:nvSpPr>
          <p:spPr bwMode="auto">
            <a:xfrm>
              <a:off x="3954" y="2790"/>
              <a:ext cx="57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0">
                  <a:solidFill>
                    <a:srgbClr val="000000"/>
                  </a:solidFill>
                </a:rPr>
                <a:t> </a:t>
              </a:r>
              <a:endParaRPr lang="en-US" altLang="zh-CN" b="0"/>
            </a:p>
          </p:txBody>
        </p:sp>
        <p:sp>
          <p:nvSpPr>
            <p:cNvPr id="95" name="矩形 28085"/>
            <p:cNvSpPr>
              <a:spLocks noChangeArrowheads="1"/>
            </p:cNvSpPr>
            <p:nvPr/>
          </p:nvSpPr>
          <p:spPr bwMode="auto">
            <a:xfrm>
              <a:off x="3519" y="2790"/>
              <a:ext cx="264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0">
                  <a:solidFill>
                    <a:srgbClr val="000000"/>
                  </a:solidFill>
                </a:rPr>
                <a:t>sin</a:t>
              </a:r>
              <a:endParaRPr lang="en-US" altLang="zh-CN" b="0"/>
            </a:p>
          </p:txBody>
        </p:sp>
        <p:sp>
          <p:nvSpPr>
            <p:cNvPr id="96" name="矩形 28086"/>
            <p:cNvSpPr>
              <a:spLocks noChangeArrowheads="1"/>
            </p:cNvSpPr>
            <p:nvPr/>
          </p:nvSpPr>
          <p:spPr bwMode="auto">
            <a:xfrm>
              <a:off x="3350" y="2683"/>
              <a:ext cx="113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0">
                  <a:solidFill>
                    <a:srgbClr val="000000"/>
                  </a:solidFill>
                </a:rPr>
                <a:t>1</a:t>
              </a:r>
              <a:endParaRPr lang="en-US" altLang="zh-CN" b="0"/>
            </a:p>
          </p:txBody>
        </p:sp>
        <p:sp>
          <p:nvSpPr>
            <p:cNvPr id="97" name="矩形 28087"/>
            <p:cNvSpPr>
              <a:spLocks noChangeArrowheads="1"/>
            </p:cNvSpPr>
            <p:nvPr/>
          </p:nvSpPr>
          <p:spPr bwMode="auto">
            <a:xfrm>
              <a:off x="3239" y="2790"/>
              <a:ext cx="76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0">
                  <a:solidFill>
                    <a:srgbClr val="000000"/>
                  </a:solidFill>
                </a:rPr>
                <a:t>(</a:t>
              </a:r>
              <a:endParaRPr lang="en-US" altLang="zh-CN" b="0"/>
            </a:p>
          </p:txBody>
        </p:sp>
        <p:sp>
          <p:nvSpPr>
            <p:cNvPr id="98" name="矩形 28088"/>
            <p:cNvSpPr>
              <a:spLocks noChangeArrowheads="1"/>
            </p:cNvSpPr>
            <p:nvPr/>
          </p:nvSpPr>
          <p:spPr bwMode="auto">
            <a:xfrm>
              <a:off x="2877" y="2790"/>
              <a:ext cx="76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0">
                  <a:solidFill>
                    <a:srgbClr val="000000"/>
                  </a:solidFill>
                </a:rPr>
                <a:t>)</a:t>
              </a:r>
              <a:endParaRPr lang="en-US" altLang="zh-CN" b="0"/>
            </a:p>
          </p:txBody>
        </p:sp>
        <p:sp>
          <p:nvSpPr>
            <p:cNvPr id="99" name="矩形 28089"/>
            <p:cNvSpPr>
              <a:spLocks noChangeArrowheads="1"/>
            </p:cNvSpPr>
            <p:nvPr/>
          </p:nvSpPr>
          <p:spPr bwMode="auto">
            <a:xfrm>
              <a:off x="2763" y="2790"/>
              <a:ext cx="57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0">
                  <a:solidFill>
                    <a:srgbClr val="000000"/>
                  </a:solidFill>
                </a:rPr>
                <a:t> </a:t>
              </a:r>
              <a:endParaRPr lang="en-US" altLang="zh-CN" b="0"/>
            </a:p>
          </p:txBody>
        </p:sp>
        <p:sp>
          <p:nvSpPr>
            <p:cNvPr id="100" name="矩形 28090"/>
            <p:cNvSpPr>
              <a:spLocks noChangeArrowheads="1"/>
            </p:cNvSpPr>
            <p:nvPr/>
          </p:nvSpPr>
          <p:spPr bwMode="auto">
            <a:xfrm>
              <a:off x="2256" y="2790"/>
              <a:ext cx="35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0">
                  <a:solidFill>
                    <a:srgbClr val="000000"/>
                  </a:solidFill>
                </a:rPr>
                <a:t>(sin</a:t>
              </a:r>
              <a:endParaRPr lang="en-US" altLang="zh-CN" b="0"/>
            </a:p>
          </p:txBody>
        </p:sp>
        <p:sp>
          <p:nvSpPr>
            <p:cNvPr id="101" name="矩形 28091"/>
            <p:cNvSpPr>
              <a:spLocks noChangeArrowheads="1"/>
            </p:cNvSpPr>
            <p:nvPr/>
          </p:nvSpPr>
          <p:spPr bwMode="auto">
            <a:xfrm>
              <a:off x="1953" y="2683"/>
              <a:ext cx="113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0">
                  <a:solidFill>
                    <a:srgbClr val="000000"/>
                  </a:solidFill>
                </a:rPr>
                <a:t>1</a:t>
              </a:r>
              <a:endParaRPr lang="en-US" altLang="zh-CN" b="0"/>
            </a:p>
          </p:txBody>
        </p:sp>
        <p:sp>
          <p:nvSpPr>
            <p:cNvPr id="102" name="矩形 28092"/>
            <p:cNvSpPr>
              <a:spLocks noChangeArrowheads="1"/>
            </p:cNvSpPr>
            <p:nvPr/>
          </p:nvSpPr>
          <p:spPr bwMode="auto">
            <a:xfrm>
              <a:off x="1458" y="2790"/>
              <a:ext cx="57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0">
                  <a:solidFill>
                    <a:srgbClr val="000000"/>
                  </a:solidFill>
                </a:rPr>
                <a:t> </a:t>
              </a:r>
              <a:endParaRPr lang="en-US" altLang="zh-CN" b="0"/>
            </a:p>
          </p:txBody>
        </p:sp>
        <p:sp>
          <p:nvSpPr>
            <p:cNvPr id="103" name="矩形 28093"/>
            <p:cNvSpPr>
              <a:spLocks noChangeArrowheads="1"/>
            </p:cNvSpPr>
            <p:nvPr/>
          </p:nvSpPr>
          <p:spPr bwMode="auto">
            <a:xfrm>
              <a:off x="996" y="2790"/>
              <a:ext cx="301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0">
                  <a:solidFill>
                    <a:srgbClr val="000000"/>
                  </a:solidFill>
                </a:rPr>
                <a:t>cos</a:t>
              </a:r>
              <a:endParaRPr lang="en-US" altLang="zh-CN" b="0"/>
            </a:p>
          </p:txBody>
        </p:sp>
        <p:sp>
          <p:nvSpPr>
            <p:cNvPr id="104" name="矩形 28094"/>
            <p:cNvSpPr>
              <a:spLocks noChangeArrowheads="1"/>
            </p:cNvSpPr>
            <p:nvPr/>
          </p:nvSpPr>
          <p:spPr bwMode="auto">
            <a:xfrm>
              <a:off x="4000" y="2790"/>
              <a:ext cx="63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0" i="1">
                  <a:solidFill>
                    <a:srgbClr val="000000"/>
                  </a:solidFill>
                </a:rPr>
                <a:t>t</a:t>
              </a:r>
              <a:endParaRPr lang="en-US" altLang="zh-CN" b="0"/>
            </a:p>
          </p:txBody>
        </p:sp>
        <p:sp>
          <p:nvSpPr>
            <p:cNvPr id="105" name="矩形 28095"/>
            <p:cNvSpPr>
              <a:spLocks noChangeArrowheads="1"/>
            </p:cNvSpPr>
            <p:nvPr/>
          </p:nvSpPr>
          <p:spPr bwMode="auto">
            <a:xfrm>
              <a:off x="3112" y="2790"/>
              <a:ext cx="113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0">
                  <a:solidFill>
                    <a:srgbClr val="000000"/>
                  </a:solidFill>
                </a:rPr>
                <a:t>d</a:t>
              </a:r>
              <a:endParaRPr lang="en-US" altLang="zh-CN" b="0"/>
            </a:p>
          </p:txBody>
        </p:sp>
        <p:sp>
          <p:nvSpPr>
            <p:cNvPr id="106" name="矩形 28096"/>
            <p:cNvSpPr>
              <a:spLocks noChangeArrowheads="1"/>
            </p:cNvSpPr>
            <p:nvPr/>
          </p:nvSpPr>
          <p:spPr bwMode="auto">
            <a:xfrm>
              <a:off x="2809" y="2790"/>
              <a:ext cx="63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0" i="1">
                  <a:solidFill>
                    <a:srgbClr val="000000"/>
                  </a:solidFill>
                </a:rPr>
                <a:t>t</a:t>
              </a:r>
              <a:endParaRPr lang="en-US" altLang="zh-CN" b="0"/>
            </a:p>
          </p:txBody>
        </p:sp>
        <p:sp>
          <p:nvSpPr>
            <p:cNvPr id="107" name="矩形 28097"/>
            <p:cNvSpPr>
              <a:spLocks noChangeArrowheads="1"/>
            </p:cNvSpPr>
            <p:nvPr/>
          </p:nvSpPr>
          <p:spPr bwMode="auto">
            <a:xfrm>
              <a:off x="2129" y="2790"/>
              <a:ext cx="113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0">
                  <a:solidFill>
                    <a:srgbClr val="000000"/>
                  </a:solidFill>
                </a:rPr>
                <a:t>d</a:t>
              </a:r>
              <a:endParaRPr lang="en-US" altLang="zh-CN" b="0"/>
            </a:p>
          </p:txBody>
        </p:sp>
        <p:sp>
          <p:nvSpPr>
            <p:cNvPr id="108" name="矩形 28098"/>
            <p:cNvSpPr>
              <a:spLocks noChangeArrowheads="1"/>
            </p:cNvSpPr>
            <p:nvPr/>
          </p:nvSpPr>
          <p:spPr bwMode="auto">
            <a:xfrm>
              <a:off x="1504" y="2790"/>
              <a:ext cx="238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0" i="1">
                  <a:solidFill>
                    <a:srgbClr val="000000"/>
                  </a:solidFill>
                </a:rPr>
                <a:t>t</a:t>
              </a:r>
              <a:r>
                <a:rPr lang="en-US" altLang="zh-CN" b="0">
                  <a:solidFill>
                    <a:srgbClr val="000000"/>
                  </a:solidFill>
                </a:rPr>
                <a:t>d</a:t>
              </a:r>
              <a:r>
                <a:rPr lang="en-US" altLang="zh-CN" b="0" i="1">
                  <a:solidFill>
                    <a:srgbClr val="000000"/>
                  </a:solidFill>
                </a:rPr>
                <a:t>t</a:t>
              </a:r>
              <a:endParaRPr lang="en-US" altLang="zh-CN" b="0"/>
            </a:p>
          </p:txBody>
        </p:sp>
        <p:sp>
          <p:nvSpPr>
            <p:cNvPr id="109" name="矩形 28099"/>
            <p:cNvSpPr>
              <a:spLocks noChangeArrowheads="1"/>
            </p:cNvSpPr>
            <p:nvPr/>
          </p:nvSpPr>
          <p:spPr bwMode="auto">
            <a:xfrm>
              <a:off x="3790" y="2764"/>
              <a:ext cx="156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0" i="1">
                  <a:solidFill>
                    <a:srgbClr val="000000"/>
                  </a:solidFill>
                  <a:latin typeface="Symbol" panose="05050102010706020507" pitchFamily="18" charset="2"/>
                </a:rPr>
                <a:t>w</a:t>
              </a:r>
              <a:endParaRPr lang="en-US" altLang="zh-CN" b="0"/>
            </a:p>
          </p:txBody>
        </p:sp>
        <p:sp>
          <p:nvSpPr>
            <p:cNvPr id="110" name="矩形 28100"/>
            <p:cNvSpPr>
              <a:spLocks noChangeArrowheads="1"/>
            </p:cNvSpPr>
            <p:nvPr/>
          </p:nvSpPr>
          <p:spPr bwMode="auto">
            <a:xfrm>
              <a:off x="3314" y="2917"/>
              <a:ext cx="156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0" i="1">
                  <a:solidFill>
                    <a:srgbClr val="000000"/>
                  </a:solidFill>
                  <a:latin typeface="Symbol" panose="05050102010706020507" pitchFamily="18" charset="2"/>
                </a:rPr>
                <a:t>w</a:t>
              </a:r>
              <a:endParaRPr lang="en-US" altLang="zh-CN" b="0"/>
            </a:p>
          </p:txBody>
        </p:sp>
        <p:sp>
          <p:nvSpPr>
            <p:cNvPr id="111" name="矩形 28101"/>
            <p:cNvSpPr>
              <a:spLocks noChangeArrowheads="1"/>
            </p:cNvSpPr>
            <p:nvPr/>
          </p:nvSpPr>
          <p:spPr bwMode="auto">
            <a:xfrm>
              <a:off x="2600" y="2764"/>
              <a:ext cx="156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0" i="1">
                  <a:solidFill>
                    <a:srgbClr val="000000"/>
                  </a:solidFill>
                  <a:latin typeface="Symbol" panose="05050102010706020507" pitchFamily="18" charset="2"/>
                </a:rPr>
                <a:t>w</a:t>
              </a:r>
              <a:endParaRPr lang="en-US" altLang="zh-CN" b="0"/>
            </a:p>
          </p:txBody>
        </p:sp>
        <p:sp>
          <p:nvSpPr>
            <p:cNvPr id="112" name="矩形 28102"/>
            <p:cNvSpPr>
              <a:spLocks noChangeArrowheads="1"/>
            </p:cNvSpPr>
            <p:nvPr/>
          </p:nvSpPr>
          <p:spPr bwMode="auto">
            <a:xfrm>
              <a:off x="1917" y="2917"/>
              <a:ext cx="156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0" i="1">
                  <a:solidFill>
                    <a:srgbClr val="000000"/>
                  </a:solidFill>
                  <a:latin typeface="Symbol" panose="05050102010706020507" pitchFamily="18" charset="2"/>
                </a:rPr>
                <a:t>w</a:t>
              </a:r>
              <a:endParaRPr lang="en-US" altLang="zh-CN" b="0"/>
            </a:p>
          </p:txBody>
        </p:sp>
        <p:sp>
          <p:nvSpPr>
            <p:cNvPr id="113" name="矩形 28103"/>
            <p:cNvSpPr>
              <a:spLocks noChangeArrowheads="1"/>
            </p:cNvSpPr>
            <p:nvPr/>
          </p:nvSpPr>
          <p:spPr bwMode="auto">
            <a:xfrm>
              <a:off x="1295" y="2764"/>
              <a:ext cx="156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0" i="1">
                  <a:solidFill>
                    <a:srgbClr val="000000"/>
                  </a:solidFill>
                  <a:latin typeface="Symbol" panose="05050102010706020507" pitchFamily="18" charset="2"/>
                </a:rPr>
                <a:t>w</a:t>
              </a:r>
              <a:endParaRPr lang="en-US" altLang="zh-CN" b="0"/>
            </a:p>
          </p:txBody>
        </p:sp>
        <p:sp>
          <p:nvSpPr>
            <p:cNvPr id="114" name="矩形 28104"/>
            <p:cNvSpPr>
              <a:spLocks noChangeArrowheads="1"/>
            </p:cNvSpPr>
            <p:nvPr/>
          </p:nvSpPr>
          <p:spPr bwMode="auto">
            <a:xfrm>
              <a:off x="2970" y="2764"/>
              <a:ext cx="124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0">
                  <a:solidFill>
                    <a:srgbClr val="000000"/>
                  </a:solidFill>
                  <a:latin typeface="Symbol" panose="05050102010706020507" pitchFamily="18" charset="2"/>
                </a:rPr>
                <a:t>=</a:t>
              </a:r>
              <a:endParaRPr lang="en-US" altLang="zh-CN" b="0"/>
            </a:p>
          </p:txBody>
        </p:sp>
        <p:sp>
          <p:nvSpPr>
            <p:cNvPr id="115" name="矩形 28105"/>
            <p:cNvSpPr>
              <a:spLocks noChangeArrowheads="1"/>
            </p:cNvSpPr>
            <p:nvPr/>
          </p:nvSpPr>
          <p:spPr bwMode="auto">
            <a:xfrm>
              <a:off x="1771" y="2764"/>
              <a:ext cx="124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0">
                  <a:solidFill>
                    <a:srgbClr val="000000"/>
                  </a:solidFill>
                  <a:latin typeface="Symbol" panose="05050102010706020507" pitchFamily="18" charset="2"/>
                </a:rPr>
                <a:t>=</a:t>
              </a:r>
              <a:endParaRPr lang="en-US" altLang="zh-CN" b="0"/>
            </a:p>
          </p:txBody>
        </p:sp>
      </p:grpSp>
      <p:sp>
        <p:nvSpPr>
          <p:cNvPr id="116" name="矩形 115"/>
          <p:cNvSpPr>
            <a:spLocks noChangeArrowheads="1"/>
          </p:cNvSpPr>
          <p:nvPr/>
        </p:nvSpPr>
        <p:spPr bwMode="auto">
          <a:xfrm>
            <a:off x="1606535" y="5552554"/>
            <a:ext cx="72135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0">
                <a:solidFill>
                  <a:srgbClr val="000000"/>
                </a:solidFill>
                <a:latin typeface="宋体" panose="02010600030101010101" pitchFamily="2" charset="-122"/>
              </a:rPr>
              <a:t>因此</a:t>
            </a:r>
            <a:endParaRPr lang="zh-CN" altLang="en-US" b="0"/>
          </a:p>
        </p:txBody>
      </p:sp>
      <p:grpSp>
        <p:nvGrpSpPr>
          <p:cNvPr id="117" name="组合 28203"/>
          <p:cNvGrpSpPr/>
          <p:nvPr/>
        </p:nvGrpSpPr>
        <p:grpSpPr bwMode="auto">
          <a:xfrm>
            <a:off x="2701910" y="5389048"/>
            <a:ext cx="6116638" cy="801688"/>
            <a:chOff x="1075" y="3249"/>
            <a:chExt cx="3853" cy="505"/>
          </a:xfrm>
        </p:grpSpPr>
        <p:grpSp>
          <p:nvGrpSpPr>
            <p:cNvPr id="118" name="组合 28184"/>
            <p:cNvGrpSpPr/>
            <p:nvPr/>
          </p:nvGrpSpPr>
          <p:grpSpPr bwMode="auto">
            <a:xfrm>
              <a:off x="1075" y="3249"/>
              <a:ext cx="2269" cy="505"/>
              <a:chOff x="1075" y="3249"/>
              <a:chExt cx="2269" cy="505"/>
            </a:xfrm>
          </p:grpSpPr>
          <p:sp>
            <p:nvSpPr>
              <p:cNvPr id="126" name="直接连接符 28167"/>
              <p:cNvSpPr>
                <a:spLocks noChangeShapeType="1"/>
              </p:cNvSpPr>
              <p:nvPr/>
            </p:nvSpPr>
            <p:spPr bwMode="auto">
              <a:xfrm>
                <a:off x="1276" y="3500"/>
                <a:ext cx="185" cy="1"/>
              </a:xfrm>
              <a:prstGeom prst="line">
                <a:avLst/>
              </a:prstGeom>
              <a:noFill/>
              <a:ln w="174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800"/>
              </a:p>
            </p:txBody>
          </p:sp>
          <p:sp>
            <p:nvSpPr>
              <p:cNvPr id="127" name="矩形 28168"/>
              <p:cNvSpPr>
                <a:spLocks noChangeArrowheads="1"/>
              </p:cNvSpPr>
              <p:nvPr/>
            </p:nvSpPr>
            <p:spPr bwMode="auto">
              <a:xfrm>
                <a:off x="3106" y="3356"/>
                <a:ext cx="238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b="0" i="1">
                    <a:solidFill>
                      <a:srgbClr val="000000"/>
                    </a:solidFill>
                  </a:rPr>
                  <a:t>t</a:t>
                </a:r>
                <a:r>
                  <a:rPr lang="en-US" altLang="zh-CN" b="0">
                    <a:solidFill>
                      <a:srgbClr val="000000"/>
                    </a:solidFill>
                  </a:rPr>
                  <a:t>d</a:t>
                </a:r>
                <a:r>
                  <a:rPr lang="en-US" altLang="zh-CN" b="0" i="1">
                    <a:solidFill>
                      <a:srgbClr val="000000"/>
                    </a:solidFill>
                  </a:rPr>
                  <a:t>t</a:t>
                </a:r>
                <a:endParaRPr lang="en-US" altLang="zh-CN" b="0"/>
              </a:p>
            </p:txBody>
          </p:sp>
          <p:sp>
            <p:nvSpPr>
              <p:cNvPr id="128" name="矩形 28169"/>
              <p:cNvSpPr>
                <a:spLocks noChangeArrowheads="1"/>
              </p:cNvSpPr>
              <p:nvPr/>
            </p:nvSpPr>
            <p:spPr bwMode="auto">
              <a:xfrm>
                <a:off x="2188" y="3356"/>
                <a:ext cx="150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b="0" i="1">
                    <a:solidFill>
                      <a:srgbClr val="000000"/>
                    </a:solidFill>
                  </a:rPr>
                  <a:t>C</a:t>
                </a:r>
                <a:endParaRPr lang="en-US" altLang="zh-CN" b="0"/>
              </a:p>
            </p:txBody>
          </p:sp>
          <p:sp>
            <p:nvSpPr>
              <p:cNvPr id="129" name="矩形 28170"/>
              <p:cNvSpPr>
                <a:spLocks noChangeArrowheads="1"/>
              </p:cNvSpPr>
              <p:nvPr/>
            </p:nvSpPr>
            <p:spPr bwMode="auto">
              <a:xfrm>
                <a:off x="1959" y="3356"/>
                <a:ext cx="63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b="0" i="1">
                    <a:solidFill>
                      <a:srgbClr val="000000"/>
                    </a:solidFill>
                  </a:rPr>
                  <a:t>t</a:t>
                </a:r>
                <a:endParaRPr lang="en-US" altLang="zh-CN" b="0"/>
              </a:p>
            </p:txBody>
          </p:sp>
          <p:sp>
            <p:nvSpPr>
              <p:cNvPr id="130" name="矩形 28171"/>
              <p:cNvSpPr>
                <a:spLocks noChangeArrowheads="1"/>
              </p:cNvSpPr>
              <p:nvPr/>
            </p:nvSpPr>
            <p:spPr bwMode="auto">
              <a:xfrm>
                <a:off x="1075" y="3356"/>
                <a:ext cx="113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b="0">
                    <a:solidFill>
                      <a:srgbClr val="000000"/>
                    </a:solidFill>
                  </a:rPr>
                  <a:t>d</a:t>
                </a:r>
                <a:endParaRPr lang="en-US" altLang="zh-CN" b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31" name="矩形 28172"/>
              <p:cNvSpPr>
                <a:spLocks noChangeArrowheads="1"/>
              </p:cNvSpPr>
              <p:nvPr/>
            </p:nvSpPr>
            <p:spPr bwMode="auto">
              <a:xfrm>
                <a:off x="3060" y="3356"/>
                <a:ext cx="57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b="0">
                    <a:solidFill>
                      <a:srgbClr val="000000"/>
                    </a:solidFill>
                  </a:rPr>
                  <a:t> </a:t>
                </a:r>
                <a:endParaRPr lang="en-US" altLang="zh-CN" b="0"/>
              </a:p>
            </p:txBody>
          </p:sp>
          <p:sp>
            <p:nvSpPr>
              <p:cNvPr id="132" name="矩形 28173"/>
              <p:cNvSpPr>
                <a:spLocks noChangeArrowheads="1"/>
              </p:cNvSpPr>
              <p:nvPr/>
            </p:nvSpPr>
            <p:spPr bwMode="auto">
              <a:xfrm>
                <a:off x="2600" y="3356"/>
                <a:ext cx="301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b="0">
                    <a:solidFill>
                      <a:srgbClr val="000000"/>
                    </a:solidFill>
                  </a:rPr>
                  <a:t>cos</a:t>
                </a:r>
                <a:endParaRPr lang="en-US" altLang="zh-CN" b="0"/>
              </a:p>
            </p:txBody>
          </p:sp>
          <p:sp>
            <p:nvSpPr>
              <p:cNvPr id="133" name="矩形 28174"/>
              <p:cNvSpPr>
                <a:spLocks noChangeArrowheads="1"/>
              </p:cNvSpPr>
              <p:nvPr/>
            </p:nvSpPr>
            <p:spPr bwMode="auto">
              <a:xfrm>
                <a:off x="2342" y="3356"/>
                <a:ext cx="76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b="0">
                    <a:solidFill>
                      <a:srgbClr val="000000"/>
                    </a:solidFill>
                  </a:rPr>
                  <a:t>)</a:t>
                </a:r>
                <a:endParaRPr lang="en-US" altLang="zh-CN" b="0"/>
              </a:p>
            </p:txBody>
          </p:sp>
          <p:sp>
            <p:nvSpPr>
              <p:cNvPr id="134" name="矩形 28175"/>
              <p:cNvSpPr>
                <a:spLocks noChangeArrowheads="1"/>
              </p:cNvSpPr>
              <p:nvPr/>
            </p:nvSpPr>
            <p:spPr bwMode="auto">
              <a:xfrm>
                <a:off x="1913" y="3356"/>
                <a:ext cx="57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b="0">
                    <a:solidFill>
                      <a:srgbClr val="000000"/>
                    </a:solidFill>
                  </a:rPr>
                  <a:t> </a:t>
                </a:r>
                <a:endParaRPr lang="en-US" altLang="zh-CN" b="0"/>
              </a:p>
            </p:txBody>
          </p:sp>
          <p:sp>
            <p:nvSpPr>
              <p:cNvPr id="135" name="矩形 28176"/>
              <p:cNvSpPr>
                <a:spLocks noChangeArrowheads="1"/>
              </p:cNvSpPr>
              <p:nvPr/>
            </p:nvSpPr>
            <p:spPr bwMode="auto">
              <a:xfrm>
                <a:off x="1481" y="3356"/>
                <a:ext cx="264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b="0">
                    <a:solidFill>
                      <a:srgbClr val="000000"/>
                    </a:solidFill>
                  </a:rPr>
                  <a:t>sin</a:t>
                </a:r>
                <a:endParaRPr lang="en-US" altLang="zh-CN" b="0"/>
              </a:p>
            </p:txBody>
          </p:sp>
          <p:sp>
            <p:nvSpPr>
              <p:cNvPr id="136" name="矩形 28177"/>
              <p:cNvSpPr>
                <a:spLocks noChangeArrowheads="1"/>
              </p:cNvSpPr>
              <p:nvPr/>
            </p:nvSpPr>
            <p:spPr bwMode="auto">
              <a:xfrm>
                <a:off x="1313" y="3249"/>
                <a:ext cx="113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b="0">
                    <a:solidFill>
                      <a:srgbClr val="000000"/>
                    </a:solidFill>
                  </a:rPr>
                  <a:t>1</a:t>
                </a:r>
                <a:endParaRPr lang="en-US" altLang="zh-CN" b="0"/>
              </a:p>
            </p:txBody>
          </p:sp>
          <p:sp>
            <p:nvSpPr>
              <p:cNvPr id="137" name="矩形 28178"/>
              <p:cNvSpPr>
                <a:spLocks noChangeArrowheads="1"/>
              </p:cNvSpPr>
              <p:nvPr/>
            </p:nvSpPr>
            <p:spPr bwMode="auto">
              <a:xfrm>
                <a:off x="1202" y="3356"/>
                <a:ext cx="76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b="0">
                    <a:solidFill>
                      <a:srgbClr val="000000"/>
                    </a:solidFill>
                  </a:rPr>
                  <a:t>(</a:t>
                </a:r>
                <a:endParaRPr lang="en-US" altLang="zh-CN" b="0"/>
              </a:p>
            </p:txBody>
          </p:sp>
          <p:sp>
            <p:nvSpPr>
              <p:cNvPr id="138" name="矩形 28179"/>
              <p:cNvSpPr>
                <a:spLocks noChangeArrowheads="1"/>
              </p:cNvSpPr>
              <p:nvPr/>
            </p:nvSpPr>
            <p:spPr bwMode="auto">
              <a:xfrm>
                <a:off x="2897" y="3330"/>
                <a:ext cx="156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b="0" i="1">
                    <a:solidFill>
                      <a:srgbClr val="000000"/>
                    </a:solidFill>
                    <a:latin typeface="Symbol" panose="05050102010706020507" pitchFamily="18" charset="2"/>
                  </a:rPr>
                  <a:t>w</a:t>
                </a:r>
                <a:endParaRPr lang="en-US" altLang="zh-CN" b="0"/>
              </a:p>
            </p:txBody>
          </p:sp>
          <p:sp>
            <p:nvSpPr>
              <p:cNvPr id="139" name="矩形 28180"/>
              <p:cNvSpPr>
                <a:spLocks noChangeArrowheads="1"/>
              </p:cNvSpPr>
              <p:nvPr/>
            </p:nvSpPr>
            <p:spPr bwMode="auto">
              <a:xfrm>
                <a:off x="1750" y="3330"/>
                <a:ext cx="156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b="0" i="1">
                    <a:solidFill>
                      <a:srgbClr val="000000"/>
                    </a:solidFill>
                    <a:latin typeface="Symbol" panose="05050102010706020507" pitchFamily="18" charset="2"/>
                  </a:rPr>
                  <a:t>w</a:t>
                </a:r>
                <a:endParaRPr lang="en-US" altLang="zh-CN" b="0"/>
              </a:p>
            </p:txBody>
          </p:sp>
          <p:sp>
            <p:nvSpPr>
              <p:cNvPr id="140" name="矩形 28181"/>
              <p:cNvSpPr>
                <a:spLocks noChangeArrowheads="1"/>
              </p:cNvSpPr>
              <p:nvPr/>
            </p:nvSpPr>
            <p:spPr bwMode="auto">
              <a:xfrm>
                <a:off x="1277" y="3483"/>
                <a:ext cx="156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b="0" i="1">
                    <a:solidFill>
                      <a:srgbClr val="000000"/>
                    </a:solidFill>
                    <a:latin typeface="Symbol" panose="05050102010706020507" pitchFamily="18" charset="2"/>
                  </a:rPr>
                  <a:t>w</a:t>
                </a:r>
                <a:endParaRPr lang="en-US" altLang="zh-CN" b="0"/>
              </a:p>
            </p:txBody>
          </p:sp>
          <p:sp>
            <p:nvSpPr>
              <p:cNvPr id="141" name="矩形 28182"/>
              <p:cNvSpPr>
                <a:spLocks noChangeArrowheads="1"/>
              </p:cNvSpPr>
              <p:nvPr/>
            </p:nvSpPr>
            <p:spPr bwMode="auto">
              <a:xfrm>
                <a:off x="2448" y="3330"/>
                <a:ext cx="124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b="0">
                    <a:solidFill>
                      <a:srgbClr val="000000"/>
                    </a:solidFill>
                    <a:latin typeface="Symbol" panose="05050102010706020507" pitchFamily="18" charset="2"/>
                  </a:rPr>
                  <a:t>=</a:t>
                </a:r>
                <a:endParaRPr lang="en-US" altLang="zh-CN" b="0"/>
              </a:p>
            </p:txBody>
          </p:sp>
          <p:sp>
            <p:nvSpPr>
              <p:cNvPr id="142" name="矩形 28183"/>
              <p:cNvSpPr>
                <a:spLocks noChangeArrowheads="1"/>
              </p:cNvSpPr>
              <p:nvPr/>
            </p:nvSpPr>
            <p:spPr bwMode="auto">
              <a:xfrm>
                <a:off x="2050" y="3330"/>
                <a:ext cx="124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b="0">
                    <a:solidFill>
                      <a:srgbClr val="000000"/>
                    </a:solidFill>
                    <a:latin typeface="Symbol" panose="05050102010706020507" pitchFamily="18" charset="2"/>
                  </a:rPr>
                  <a:t>+</a:t>
                </a:r>
                <a:endParaRPr lang="en-US" altLang="zh-CN" b="0"/>
              </a:p>
            </p:txBody>
          </p:sp>
        </p:grpSp>
        <p:grpSp>
          <p:nvGrpSpPr>
            <p:cNvPr id="119" name="组合 28202"/>
            <p:cNvGrpSpPr/>
            <p:nvPr/>
          </p:nvGrpSpPr>
          <p:grpSpPr bwMode="auto">
            <a:xfrm>
              <a:off x="3391" y="3342"/>
              <a:ext cx="1537" cy="302"/>
              <a:chOff x="3391" y="3342"/>
              <a:chExt cx="1537" cy="302"/>
            </a:xfrm>
          </p:grpSpPr>
          <p:grpSp>
            <p:nvGrpSpPr>
              <p:cNvPr id="120" name="组合 28201"/>
              <p:cNvGrpSpPr/>
              <p:nvPr/>
            </p:nvGrpSpPr>
            <p:grpSpPr bwMode="auto">
              <a:xfrm>
                <a:off x="3391" y="3357"/>
                <a:ext cx="1477" cy="287"/>
                <a:chOff x="3391" y="3357"/>
                <a:chExt cx="1477" cy="287"/>
              </a:xfrm>
            </p:grpSpPr>
            <p:sp>
              <p:nvSpPr>
                <p:cNvPr id="122" name="矩形 28185"/>
                <p:cNvSpPr>
                  <a:spLocks noChangeArrowheads="1"/>
                </p:cNvSpPr>
                <p:nvPr/>
              </p:nvSpPr>
              <p:spPr bwMode="auto">
                <a:xfrm>
                  <a:off x="3391" y="3357"/>
                  <a:ext cx="76" cy="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1pPr>
                  <a:lvl2pPr marL="742950" indent="-28575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2pPr>
                  <a:lvl3pPr marL="1143000" indent="-22860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3pPr>
                  <a:lvl4pPr marL="1600200" indent="-22860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4pPr>
                  <a:lvl5pPr marL="2057400" indent="-22860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0">
                      <a:solidFill>
                        <a:srgbClr val="000000"/>
                      </a:solidFill>
                    </a:rPr>
                    <a:t>(</a:t>
                  </a:r>
                  <a:endParaRPr lang="en-US" altLang="zh-CN" b="0"/>
                </a:p>
              </p:txBody>
            </p:sp>
            <p:sp>
              <p:nvSpPr>
                <p:cNvPr id="123" name="矩形 28186"/>
                <p:cNvSpPr>
                  <a:spLocks noChangeArrowheads="1"/>
                </p:cNvSpPr>
                <p:nvPr/>
              </p:nvSpPr>
              <p:spPr bwMode="auto">
                <a:xfrm>
                  <a:off x="3471" y="3357"/>
                  <a:ext cx="150" cy="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1pPr>
                  <a:lvl2pPr marL="742950" indent="-28575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2pPr>
                  <a:lvl3pPr marL="1143000" indent="-22860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3pPr>
                  <a:lvl4pPr marL="1600200" indent="-22860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4pPr>
                  <a:lvl5pPr marL="2057400" indent="-22860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0" i="1">
                      <a:solidFill>
                        <a:srgbClr val="000000"/>
                      </a:solidFill>
                    </a:rPr>
                    <a:t>C</a:t>
                  </a:r>
                  <a:endParaRPr lang="en-US" altLang="zh-CN" b="0"/>
                </a:p>
              </p:txBody>
            </p:sp>
            <p:sp>
              <p:nvSpPr>
                <p:cNvPr id="124" name="矩形 28187"/>
                <p:cNvSpPr>
                  <a:spLocks noChangeArrowheads="1"/>
                </p:cNvSpPr>
                <p:nvPr/>
              </p:nvSpPr>
              <p:spPr bwMode="auto">
                <a:xfrm>
                  <a:off x="3678" y="3373"/>
                  <a:ext cx="1136" cy="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1pPr>
                  <a:lvl2pPr marL="742950" indent="-28575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2pPr>
                  <a:lvl3pPr marL="1143000" indent="-22860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3pPr>
                  <a:lvl4pPr marL="1600200" indent="-22860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4pPr>
                  <a:lvl5pPr marL="2057400" indent="-22860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 b="0">
                      <a:solidFill>
                        <a:srgbClr val="000000"/>
                      </a:solidFill>
                      <a:latin typeface="宋体" panose="02010600030101010101" pitchFamily="2" charset="-122"/>
                    </a:rPr>
                    <a:t>为任意常数</a:t>
                  </a:r>
                  <a:endParaRPr lang="zh-CN" altLang="en-US" b="0"/>
                </a:p>
              </p:txBody>
            </p:sp>
            <p:sp>
              <p:nvSpPr>
                <p:cNvPr id="125" name="矩形 28188"/>
                <p:cNvSpPr>
                  <a:spLocks noChangeArrowheads="1"/>
                </p:cNvSpPr>
                <p:nvPr/>
              </p:nvSpPr>
              <p:spPr bwMode="auto">
                <a:xfrm>
                  <a:off x="4792" y="3357"/>
                  <a:ext cx="76" cy="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1pPr>
                  <a:lvl2pPr marL="742950" indent="-28575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2pPr>
                  <a:lvl3pPr marL="1143000" indent="-22860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3pPr>
                  <a:lvl4pPr marL="1600200" indent="-22860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4pPr>
                  <a:lvl5pPr marL="2057400" indent="-228600"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0">
                      <a:solidFill>
                        <a:srgbClr val="000000"/>
                      </a:solidFill>
                    </a:rPr>
                    <a:t>)</a:t>
                  </a:r>
                  <a:endParaRPr lang="en-US" altLang="zh-CN" b="0"/>
                </a:p>
              </p:txBody>
            </p:sp>
          </p:grpSp>
          <p:sp>
            <p:nvSpPr>
              <p:cNvPr id="121" name="矩形 28189"/>
              <p:cNvSpPr>
                <a:spLocks noChangeArrowheads="1"/>
              </p:cNvSpPr>
              <p:nvPr/>
            </p:nvSpPr>
            <p:spPr bwMode="auto">
              <a:xfrm>
                <a:off x="4871" y="3342"/>
                <a:ext cx="57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b="0">
                    <a:solidFill>
                      <a:srgbClr val="000000"/>
                    </a:solidFill>
                    <a:latin typeface="Symbol" panose="05050102010706020507" pitchFamily="18" charset="2"/>
                  </a:rPr>
                  <a:t>.</a:t>
                </a:r>
                <a:endParaRPr lang="en-US" altLang="zh-CN" b="0"/>
              </a:p>
            </p:txBody>
          </p:sp>
        </p:grpSp>
      </p:grp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uild="p"/>
      <p:bldP spid="6" grpId="0" build="p"/>
      <p:bldP spid="7" grpId="0" build="p"/>
      <p:bldP spid="8" grpId="0" build="p"/>
      <p:bldP spid="63" grpId="0"/>
      <p:bldP spid="1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337945" y="2385697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1" name="Rectangle 16"/>
          <p:cNvSpPr/>
          <p:nvPr/>
        </p:nvSpPr>
        <p:spPr>
          <a:xfrm>
            <a:off x="1337945" y="1480822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2" name="Rectangle 19"/>
          <p:cNvSpPr/>
          <p:nvPr/>
        </p:nvSpPr>
        <p:spPr>
          <a:xfrm>
            <a:off x="1337945" y="2433322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eaLnBrk="0" hangingPunct="0"/>
            <a:r>
              <a:rPr lang="zh-CN" altLang="zh-CN" sz="8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</a:t>
            </a:r>
            <a:endParaRPr lang="zh-CN" altLang="zh-CN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3" name="AutoShape 29" descr="C:\Users\123\AppData\Roaming\Tencent\Users\44394415\QQ\WinTemp\RichOle\T76UV)ZQ8~RF6}LL8J7(0.png"/>
          <p:cNvSpPr>
            <a:spLocks noChangeAspect="1"/>
          </p:cNvSpPr>
          <p:nvPr/>
        </p:nvSpPr>
        <p:spPr>
          <a:xfrm>
            <a:off x="1337945" y="148082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4" name="AutoShape 30" descr="C:\Users\123\AppData\Roaming\Tencent\Users\44394415\QQ\WinTemp\RichOle\T76UV)ZQ8~RF6}LL8J7(0.png"/>
          <p:cNvSpPr>
            <a:spLocks noChangeAspect="1"/>
          </p:cNvSpPr>
          <p:nvPr/>
        </p:nvSpPr>
        <p:spPr>
          <a:xfrm>
            <a:off x="1337945" y="148082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graphicFrame>
        <p:nvGraphicFramePr>
          <p:cNvPr id="66" name="对象 68"/>
          <p:cNvGraphicFramePr/>
          <p:nvPr/>
        </p:nvGraphicFramePr>
        <p:xfrm>
          <a:off x="4151313" y="1362075"/>
          <a:ext cx="215900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2" imgW="2743200" imgH="4267200" progId="Equation.DSMT4">
                  <p:embed/>
                </p:oleObj>
              </mc:Choice>
              <mc:Fallback>
                <p:oleObj name="Equation" r:id="rId2" imgW="2743200" imgH="42672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151313" y="1362075"/>
                        <a:ext cx="215900" cy="3508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732915" y="4689475"/>
            <a:ext cx="885825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 dirty="0">
                <a:solidFill>
                  <a:schemeClr val="accent2"/>
                </a:solidFill>
                <a:latin typeface="宋体" panose="02010600030101010101" pitchFamily="2" charset="-122"/>
              </a:rPr>
              <a:t>求法</a:t>
            </a:r>
            <a:r>
              <a:rPr lang="en-US" altLang="zh-CN" b="1" dirty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: </a:t>
            </a:r>
            <a:r>
              <a:rPr lang="zh-CN" altLang="en-US" b="1" dirty="0">
                <a:latin typeface="Times New Roman" panose="02020603050405020304" pitchFamily="18" charset="0"/>
              </a:rPr>
              <a:t>先计算函数的导数</a:t>
            </a:r>
            <a:r>
              <a:rPr lang="en-US" altLang="zh-CN" b="1" dirty="0">
                <a:latin typeface="Times New Roman" panose="02020603050405020304" pitchFamily="18" charset="0"/>
              </a:rPr>
              <a:t>,  </a:t>
            </a:r>
            <a:r>
              <a:rPr lang="zh-CN" altLang="en-US" b="1" dirty="0">
                <a:latin typeface="Times New Roman" panose="02020603050405020304" pitchFamily="18" charset="0"/>
              </a:rPr>
              <a:t>再乘以自变量的微分</a:t>
            </a:r>
            <a:r>
              <a:rPr lang="en-US" altLang="zh-CN" b="1" dirty="0">
                <a:latin typeface="Times New Roman" panose="02020603050405020304" pitchFamily="18" charset="0"/>
              </a:rPr>
              <a:t>.</a:t>
            </a:r>
            <a:endParaRPr lang="en-US" altLang="zh-CN" b="1" dirty="0">
              <a:latin typeface="Times New Roman" panose="02020603050405020304" pitchFamily="18" charset="0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697636" y="255617"/>
            <a:ext cx="4942840" cy="58356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708688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860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三、微分的四则运算法则</a:t>
            </a:r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8" name="Object 6"/>
          <p:cNvGraphicFramePr>
            <a:graphicFrameLocks noChangeAspect="1"/>
          </p:cNvGraphicFramePr>
          <p:nvPr/>
        </p:nvGraphicFramePr>
        <p:xfrm>
          <a:off x="6275388" y="3824288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4" imgW="114300" imgH="216535" progId="Equation.3">
                  <p:embed/>
                </p:oleObj>
              </mc:Choice>
              <mc:Fallback>
                <p:oleObj name="" r:id="rId4" imgW="114300" imgH="216535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5388" y="3824288"/>
                        <a:ext cx="1143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68"/>
          <p:cNvGraphicFramePr/>
          <p:nvPr/>
        </p:nvGraphicFramePr>
        <p:xfrm>
          <a:off x="1490345" y="1140460"/>
          <a:ext cx="6071870" cy="426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6" imgW="73761600" imgH="5181600" progId="Equation.DSMT4">
                  <p:embed/>
                </p:oleObj>
              </mc:Choice>
              <mc:Fallback>
                <p:oleObj name="Equation" r:id="rId6" imgW="73761600" imgH="51816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90345" y="1140460"/>
                        <a:ext cx="6071870" cy="4267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68"/>
          <p:cNvGraphicFramePr/>
          <p:nvPr/>
        </p:nvGraphicFramePr>
        <p:xfrm>
          <a:off x="5151438" y="2266714"/>
          <a:ext cx="3406775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Equation" r:id="rId8" imgW="43281600" imgH="5181600" progId="Equation.DSMT4">
                  <p:embed/>
                </p:oleObj>
              </mc:Choice>
              <mc:Fallback>
                <p:oleObj name="Equation" r:id="rId8" imgW="43281600" imgH="51816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151438" y="2266714"/>
                        <a:ext cx="3406775" cy="4270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68"/>
          <p:cNvGraphicFramePr/>
          <p:nvPr/>
        </p:nvGraphicFramePr>
        <p:xfrm>
          <a:off x="5039043" y="3157538"/>
          <a:ext cx="2974975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Equation" r:id="rId10" imgW="37795200" imgH="9448800" progId="Equation.DSMT4">
                  <p:embed/>
                </p:oleObj>
              </mc:Choice>
              <mc:Fallback>
                <p:oleObj name="Equation" r:id="rId10" imgW="37795200" imgH="9448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039043" y="3157538"/>
                        <a:ext cx="2974975" cy="774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68"/>
          <p:cNvGraphicFramePr/>
          <p:nvPr/>
        </p:nvGraphicFramePr>
        <p:xfrm>
          <a:off x="2054702" y="3416698"/>
          <a:ext cx="2109788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Equation" r:id="rId12" imgW="26822400" imgH="4876800" progId="Equation.DSMT4">
                  <p:embed/>
                </p:oleObj>
              </mc:Choice>
              <mc:Fallback>
                <p:oleObj name="Equation" r:id="rId12" imgW="26822400" imgH="4876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054702" y="3416698"/>
                        <a:ext cx="2109788" cy="400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7"/>
          <p:cNvGraphicFramePr>
            <a:graphicFrameLocks noChangeAspect="1"/>
          </p:cNvGraphicFramePr>
          <p:nvPr/>
        </p:nvGraphicFramePr>
        <p:xfrm>
          <a:off x="2054860" y="2313940"/>
          <a:ext cx="2185035" cy="3562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Equation" r:id="rId14" imgW="1358265" imgH="203200" progId="Equation.DSMT4">
                  <p:embed/>
                </p:oleObj>
              </mc:Choice>
              <mc:Fallback>
                <p:oleObj name="Equation" r:id="rId14" imgW="1358265" imgH="2032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4860" y="2313940"/>
                        <a:ext cx="2185035" cy="35623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1337945" y="2385697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6" name="Rectangle 16"/>
          <p:cNvSpPr/>
          <p:nvPr/>
        </p:nvSpPr>
        <p:spPr>
          <a:xfrm>
            <a:off x="1337945" y="1480822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8" name="AutoShape 29" descr="C:\Users\123\AppData\Roaming\Tencent\Users\44394415\QQ\WinTemp\RichOle\T76UV)ZQ8~RF6}LL8J7(0.png"/>
          <p:cNvSpPr>
            <a:spLocks noChangeAspect="1"/>
          </p:cNvSpPr>
          <p:nvPr/>
        </p:nvSpPr>
        <p:spPr>
          <a:xfrm>
            <a:off x="1337945" y="148082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9" name="AutoShape 30" descr="C:\Users\123\AppData\Roaming\Tencent\Users\44394415\QQ\WinTemp\RichOle\T76UV)ZQ8~RF6}LL8J7(0.png"/>
          <p:cNvSpPr>
            <a:spLocks noChangeAspect="1"/>
          </p:cNvSpPr>
          <p:nvPr/>
        </p:nvSpPr>
        <p:spPr>
          <a:xfrm>
            <a:off x="1337945" y="148082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graphicFrame>
        <p:nvGraphicFramePr>
          <p:cNvPr id="51" name="对象 68"/>
          <p:cNvGraphicFramePr/>
          <p:nvPr/>
        </p:nvGraphicFramePr>
        <p:xfrm>
          <a:off x="1770380" y="1356997"/>
          <a:ext cx="9755188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2" imgW="95402400" imgH="5181600" progId="Equation.DSMT4">
                  <p:embed/>
                </p:oleObj>
              </mc:Choice>
              <mc:Fallback>
                <p:oleObj name="Equation" r:id="rId2" imgW="95402400" imgH="51816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770380" y="1356997"/>
                        <a:ext cx="9755188" cy="485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对象 68"/>
          <p:cNvGraphicFramePr/>
          <p:nvPr/>
        </p:nvGraphicFramePr>
        <p:xfrm>
          <a:off x="2238693" y="2553421"/>
          <a:ext cx="2955925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Equation" r:id="rId4" imgW="37490400" imgH="4876800" progId="Equation.DSMT4">
                  <p:embed/>
                </p:oleObj>
              </mc:Choice>
              <mc:Fallback>
                <p:oleObj name="Equation" r:id="rId4" imgW="37490400" imgH="4876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38693" y="2553421"/>
                        <a:ext cx="2955925" cy="4016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对象 68"/>
          <p:cNvGraphicFramePr/>
          <p:nvPr/>
        </p:nvGraphicFramePr>
        <p:xfrm>
          <a:off x="3045778" y="3239695"/>
          <a:ext cx="4114800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6" imgW="40233600" imgH="4876800" progId="Equation.DSMT4">
                  <p:embed/>
                </p:oleObj>
              </mc:Choice>
              <mc:Fallback>
                <p:oleObj name="Equation" r:id="rId6" imgW="40233600" imgH="4876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45778" y="3239695"/>
                        <a:ext cx="4114800" cy="4556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852330" y="1357145"/>
            <a:ext cx="14439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例</a:t>
            </a:r>
            <a:r>
              <a:rPr lang="en-US" altLang="zh-CN" sz="2800" b="1" dirty="0">
                <a:solidFill>
                  <a:srgbClr val="FF0000"/>
                </a:solidFill>
              </a:rPr>
              <a:t>4</a:t>
            </a:r>
            <a:endParaRPr lang="en-US" altLang="zh-CN" sz="2800" b="1" dirty="0">
              <a:solidFill>
                <a:srgbClr val="FF0000"/>
              </a:solidFill>
            </a:endParaRPr>
          </a:p>
        </p:txBody>
      </p:sp>
      <p:sp>
        <p:nvSpPr>
          <p:cNvPr id="8" name="Rectangle 9"/>
          <p:cNvSpPr/>
          <p:nvPr/>
        </p:nvSpPr>
        <p:spPr>
          <a:xfrm>
            <a:off x="1033145" y="4904981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" name="Rectangle 16"/>
          <p:cNvSpPr/>
          <p:nvPr/>
        </p:nvSpPr>
        <p:spPr>
          <a:xfrm>
            <a:off x="1033145" y="4000106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1" name="AutoShape 29" descr="C:\Users\123\AppData\Roaming\Tencent\Users\44394415\QQ\WinTemp\RichOle\T76UV)ZQ8~RF6}LL8J7(0.png"/>
          <p:cNvSpPr>
            <a:spLocks noChangeAspect="1"/>
          </p:cNvSpPr>
          <p:nvPr/>
        </p:nvSpPr>
        <p:spPr>
          <a:xfrm>
            <a:off x="1033145" y="4000106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05230" y="2508335"/>
            <a:ext cx="14439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解：</a:t>
            </a:r>
            <a:endParaRPr lang="en-US" altLang="zh-CN" sz="2800" b="1" dirty="0">
              <a:solidFill>
                <a:srgbClr val="FF0000"/>
              </a:solidFill>
            </a:endParaRPr>
          </a:p>
        </p:txBody>
      </p:sp>
      <p:graphicFrame>
        <p:nvGraphicFramePr>
          <p:cNvPr id="7" name="对象 68"/>
          <p:cNvGraphicFramePr/>
          <p:nvPr/>
        </p:nvGraphicFramePr>
        <p:xfrm>
          <a:off x="3175318" y="3968356"/>
          <a:ext cx="3616325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Equation" r:id="rId8" imgW="35356800" imgH="5181600" progId="Equation.DSMT4">
                  <p:embed/>
                </p:oleObj>
              </mc:Choice>
              <mc:Fallback>
                <p:oleObj name="Equation" r:id="rId8" imgW="35356800" imgH="51816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175318" y="3968356"/>
                        <a:ext cx="3616325" cy="4841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aphicFrame>
        <p:nvGraphicFramePr>
          <p:cNvPr id="66" name="对象 68"/>
          <p:cNvGraphicFramePr/>
          <p:nvPr/>
        </p:nvGraphicFramePr>
        <p:xfrm>
          <a:off x="1910715" y="1088390"/>
          <a:ext cx="7149465" cy="7766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2" imgW="73456800" imgH="9448800" progId="Equation.DSMT4">
                  <p:embed/>
                </p:oleObj>
              </mc:Choice>
              <mc:Fallback>
                <p:oleObj name="Equation" r:id="rId2" imgW="73456800" imgH="9448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910715" y="1088390"/>
                        <a:ext cx="7149465" cy="7766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68"/>
          <p:cNvGraphicFramePr/>
          <p:nvPr/>
        </p:nvGraphicFramePr>
        <p:xfrm>
          <a:off x="1504315" y="2244328"/>
          <a:ext cx="3536950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4" imgW="44805600" imgH="4876800" progId="Equation.DSMT4">
                  <p:embed/>
                </p:oleObj>
              </mc:Choice>
              <mc:Fallback>
                <p:oleObj name="Equation" r:id="rId4" imgW="44805600" imgH="4876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04315" y="2244328"/>
                        <a:ext cx="3536950" cy="4016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011396" y="1178361"/>
            <a:ext cx="28492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5" name="对象 68"/>
          <p:cNvGraphicFramePr/>
          <p:nvPr/>
        </p:nvGraphicFramePr>
        <p:xfrm>
          <a:off x="1597660" y="3501826"/>
          <a:ext cx="625475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Equation" r:id="rId6" imgW="7924800" imgH="4876800" progId="Equation.DSMT4">
                  <p:embed/>
                </p:oleObj>
              </mc:Choice>
              <mc:Fallback>
                <p:oleObj name="Equation" r:id="rId6" imgW="7924800" imgH="4876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97660" y="3501826"/>
                        <a:ext cx="625475" cy="4016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8"/>
          <p:cNvGraphicFramePr/>
          <p:nvPr/>
        </p:nvGraphicFramePr>
        <p:xfrm>
          <a:off x="4121785" y="3986609"/>
          <a:ext cx="357822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Equation" r:id="rId8" imgW="45415200" imgH="9448800" progId="Equation.DSMT4">
                  <p:embed/>
                </p:oleObj>
              </mc:Choice>
              <mc:Fallback>
                <p:oleObj name="Equation" r:id="rId8" imgW="45415200" imgH="9448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121785" y="3986609"/>
                        <a:ext cx="3578225" cy="777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68"/>
          <p:cNvGraphicFramePr/>
          <p:nvPr/>
        </p:nvGraphicFramePr>
        <p:xfrm>
          <a:off x="4045585" y="2926357"/>
          <a:ext cx="2500313" cy="776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Equation" r:id="rId10" imgW="31699200" imgH="9448800" progId="Equation.DSMT4">
                  <p:embed/>
                </p:oleObj>
              </mc:Choice>
              <mc:Fallback>
                <p:oleObj name="Equation" r:id="rId10" imgW="31699200" imgH="9448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045585" y="2926357"/>
                        <a:ext cx="2500313" cy="7762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68"/>
          <p:cNvGraphicFramePr/>
          <p:nvPr/>
        </p:nvGraphicFramePr>
        <p:xfrm>
          <a:off x="1738312" y="5023644"/>
          <a:ext cx="649288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Equation" r:id="rId12" imgW="8229600" imgH="4876800" progId="Equation.DSMT4">
                  <p:embed/>
                </p:oleObj>
              </mc:Choice>
              <mc:Fallback>
                <p:oleObj name="Equation" r:id="rId12" imgW="8229600" imgH="4876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738312" y="5023644"/>
                        <a:ext cx="649288" cy="4016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68"/>
          <p:cNvGraphicFramePr/>
          <p:nvPr/>
        </p:nvGraphicFramePr>
        <p:xfrm>
          <a:off x="4045585" y="5146993"/>
          <a:ext cx="357822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Equation" r:id="rId14" imgW="45415200" imgH="9448800" progId="Equation.DSMT4">
                  <p:embed/>
                </p:oleObj>
              </mc:Choice>
              <mc:Fallback>
                <p:oleObj name="Equation" r:id="rId14" imgW="45415200" imgH="9448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045585" y="5146993"/>
                        <a:ext cx="3578225" cy="777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aphicFrame>
        <p:nvGraphicFramePr>
          <p:cNvPr id="66" name="对象 68"/>
          <p:cNvGraphicFramePr/>
          <p:nvPr/>
        </p:nvGraphicFramePr>
        <p:xfrm>
          <a:off x="1377950" y="1498444"/>
          <a:ext cx="9562307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2" imgW="104851200" imgH="5181600" progId="Equation.DSMT4">
                  <p:embed/>
                </p:oleObj>
              </mc:Choice>
              <mc:Fallback>
                <p:oleObj name="Equation" r:id="rId2" imgW="104851200" imgH="51816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377950" y="1498444"/>
                        <a:ext cx="9562307" cy="4016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68"/>
          <p:cNvGraphicFramePr/>
          <p:nvPr/>
        </p:nvGraphicFramePr>
        <p:xfrm>
          <a:off x="1440973" y="2050492"/>
          <a:ext cx="9562307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4" imgW="103632000" imgH="5181600" progId="Equation.DSMT4">
                  <p:embed/>
                </p:oleObj>
              </mc:Choice>
              <mc:Fallback>
                <p:oleObj name="Equation" r:id="rId4" imgW="103632000" imgH="51816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40973" y="2050492"/>
                        <a:ext cx="9562307" cy="4270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697636" y="255617"/>
            <a:ext cx="4126230" cy="58356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708688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860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四、复合函数的微分</a:t>
            </a:r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11" name="对象 68"/>
          <p:cNvGraphicFramePr/>
          <p:nvPr/>
        </p:nvGraphicFramePr>
        <p:xfrm>
          <a:off x="1515110" y="3488055"/>
          <a:ext cx="9583420" cy="852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Equation" r:id="rId6" imgW="108204000" imgH="10363200" progId="Equation.DSMT4">
                  <p:embed/>
                </p:oleObj>
              </mc:Choice>
              <mc:Fallback>
                <p:oleObj name="Equation" r:id="rId6" imgW="108204000" imgH="103632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15110" y="3488055"/>
                        <a:ext cx="9583420" cy="8528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68"/>
          <p:cNvGraphicFramePr/>
          <p:nvPr/>
        </p:nvGraphicFramePr>
        <p:xfrm>
          <a:off x="1385570" y="2811780"/>
          <a:ext cx="9712960" cy="4273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Equation" r:id="rId8" imgW="103632000" imgH="5181600" progId="Equation.DSMT4">
                  <p:embed/>
                </p:oleObj>
              </mc:Choice>
              <mc:Fallback>
                <p:oleObj name="Equation" r:id="rId8" imgW="103632000" imgH="51816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385570" y="2811780"/>
                        <a:ext cx="9712960" cy="4273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aphicFrame>
        <p:nvGraphicFramePr>
          <p:cNvPr id="66" name="对象 68"/>
          <p:cNvGraphicFramePr/>
          <p:nvPr/>
        </p:nvGraphicFramePr>
        <p:xfrm>
          <a:off x="4695825" y="1300163"/>
          <a:ext cx="215900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2" imgW="2743200" imgH="4267200" progId="Equation.DSMT4">
                  <p:embed/>
                </p:oleObj>
              </mc:Choice>
              <mc:Fallback>
                <p:oleObj name="Equation" r:id="rId2" imgW="2743200" imgH="42672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695825" y="1300163"/>
                        <a:ext cx="215900" cy="3508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68"/>
          <p:cNvGraphicFramePr/>
          <p:nvPr/>
        </p:nvGraphicFramePr>
        <p:xfrm>
          <a:off x="2376805" y="1459230"/>
          <a:ext cx="4426585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4" imgW="51511200" imgH="5486400" progId="Equation.DSMT4">
                  <p:embed/>
                </p:oleObj>
              </mc:Choice>
              <mc:Fallback>
                <p:oleObj name="Equation" r:id="rId4" imgW="515112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76805" y="1459230"/>
                        <a:ext cx="4426585" cy="450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097121" y="1392991"/>
            <a:ext cx="28492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5" name="对象 68"/>
          <p:cNvGraphicFramePr/>
          <p:nvPr/>
        </p:nvGraphicFramePr>
        <p:xfrm>
          <a:off x="1822450" y="2839403"/>
          <a:ext cx="457200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Equation" r:id="rId6" imgW="5791200" imgH="4876800" progId="Equation.DSMT4">
                  <p:embed/>
                </p:oleObj>
              </mc:Choice>
              <mc:Fallback>
                <p:oleObj name="Equation" r:id="rId6" imgW="5791200" imgH="4876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22450" y="2839403"/>
                        <a:ext cx="457200" cy="4016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8"/>
          <p:cNvGraphicFramePr/>
          <p:nvPr/>
        </p:nvGraphicFramePr>
        <p:xfrm>
          <a:off x="3865880" y="3344068"/>
          <a:ext cx="468312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Equation" r:id="rId8" imgW="59436000" imgH="9448800" progId="Equation.DSMT4">
                  <p:embed/>
                </p:oleObj>
              </mc:Choice>
              <mc:Fallback>
                <p:oleObj name="Equation" r:id="rId8" imgW="59436000" imgH="9448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865880" y="3344068"/>
                        <a:ext cx="4683125" cy="777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68"/>
          <p:cNvGraphicFramePr/>
          <p:nvPr/>
        </p:nvGraphicFramePr>
        <p:xfrm>
          <a:off x="3532823" y="2790428"/>
          <a:ext cx="3798887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Equation" r:id="rId10" imgW="48158400" imgH="5486400" progId="Equation.DSMT4">
                  <p:embed/>
                </p:oleObj>
              </mc:Choice>
              <mc:Fallback>
                <p:oleObj name="Equation" r:id="rId10" imgW="481584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532823" y="2790428"/>
                        <a:ext cx="3798887" cy="450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68"/>
          <p:cNvGraphicFramePr/>
          <p:nvPr/>
        </p:nvGraphicFramePr>
        <p:xfrm>
          <a:off x="4134960" y="4171790"/>
          <a:ext cx="4144963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Equation" r:id="rId12" imgW="52425600" imgH="9448800" progId="Equation.DSMT4">
                  <p:embed/>
                </p:oleObj>
              </mc:Choice>
              <mc:Fallback>
                <p:oleObj name="Equation" r:id="rId12" imgW="52425600" imgH="9448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134960" y="4171790"/>
                        <a:ext cx="4144963" cy="777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aphicFrame>
        <p:nvGraphicFramePr>
          <p:cNvPr id="66" name="对象 68"/>
          <p:cNvGraphicFramePr/>
          <p:nvPr/>
        </p:nvGraphicFramePr>
        <p:xfrm>
          <a:off x="4695825" y="1300163"/>
          <a:ext cx="215900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2" imgW="2743200" imgH="4267200" progId="Equation.DSMT4">
                  <p:embed/>
                </p:oleObj>
              </mc:Choice>
              <mc:Fallback>
                <p:oleObj name="Equation" r:id="rId2" imgW="2743200" imgH="42672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695825" y="1300163"/>
                        <a:ext cx="215900" cy="3508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68"/>
          <p:cNvGraphicFramePr/>
          <p:nvPr/>
        </p:nvGraphicFramePr>
        <p:xfrm>
          <a:off x="1876425" y="1290320"/>
          <a:ext cx="8270240" cy="452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4" imgW="101193600" imgH="5486400" progId="Equation.DSMT4">
                  <p:embed/>
                </p:oleObj>
              </mc:Choice>
              <mc:Fallback>
                <p:oleObj name="Equation" r:id="rId4" imgW="1011936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76425" y="1290320"/>
                        <a:ext cx="8270240" cy="4521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973296" y="1261546"/>
            <a:ext cx="28492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5" name="对象 68"/>
          <p:cNvGraphicFramePr/>
          <p:nvPr/>
        </p:nvGraphicFramePr>
        <p:xfrm>
          <a:off x="1822450" y="2362179"/>
          <a:ext cx="457200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Equation" r:id="rId6" imgW="5791200" imgH="4876800" progId="Equation.DSMT4">
                  <p:embed/>
                </p:oleObj>
              </mc:Choice>
              <mc:Fallback>
                <p:oleObj name="Equation" r:id="rId6" imgW="5791200" imgH="4876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22450" y="2362179"/>
                        <a:ext cx="457200" cy="4016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8"/>
          <p:cNvGraphicFramePr/>
          <p:nvPr/>
        </p:nvGraphicFramePr>
        <p:xfrm>
          <a:off x="1822450" y="3027362"/>
          <a:ext cx="1920875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Equation" r:id="rId8" imgW="24384000" imgH="4876800" progId="Equation.DSMT4">
                  <p:embed/>
                </p:oleObj>
              </mc:Choice>
              <mc:Fallback>
                <p:oleObj name="Equation" r:id="rId8" imgW="24384000" imgH="4876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822450" y="3027362"/>
                        <a:ext cx="1920875" cy="4016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68"/>
          <p:cNvGraphicFramePr/>
          <p:nvPr/>
        </p:nvGraphicFramePr>
        <p:xfrm>
          <a:off x="2521743" y="2362200"/>
          <a:ext cx="5745163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Equation" r:id="rId10" imgW="72847200" imgH="5486400" progId="Equation.DSMT4">
                  <p:embed/>
                </p:oleObj>
              </mc:Choice>
              <mc:Fallback>
                <p:oleObj name="Equation" r:id="rId10" imgW="728472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521743" y="2362200"/>
                        <a:ext cx="5745163" cy="450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68"/>
          <p:cNvGraphicFramePr/>
          <p:nvPr/>
        </p:nvGraphicFramePr>
        <p:xfrm>
          <a:off x="4177189" y="3429000"/>
          <a:ext cx="3421062" cy="827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Equation" r:id="rId12" imgW="43281600" imgH="10058400" progId="Equation.DSMT4">
                  <p:embed/>
                </p:oleObj>
              </mc:Choice>
              <mc:Fallback>
                <p:oleObj name="Equation" r:id="rId12" imgW="43281600" imgH="10058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177189" y="3429000"/>
                        <a:ext cx="3421062" cy="8270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68"/>
          <p:cNvGraphicFramePr/>
          <p:nvPr/>
        </p:nvGraphicFramePr>
        <p:xfrm>
          <a:off x="1876108" y="4175323"/>
          <a:ext cx="5106987" cy="776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Equation" r:id="rId14" imgW="64617600" imgH="9448800" progId="Equation.DSMT4">
                  <p:embed/>
                </p:oleObj>
              </mc:Choice>
              <mc:Fallback>
                <p:oleObj name="Equation" r:id="rId14" imgW="64617600" imgH="9448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876108" y="4175323"/>
                        <a:ext cx="5106987" cy="7762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68"/>
          <p:cNvGraphicFramePr/>
          <p:nvPr/>
        </p:nvGraphicFramePr>
        <p:xfrm>
          <a:off x="2051050" y="4921645"/>
          <a:ext cx="6886575" cy="776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Equation" r:id="rId16" imgW="87172800" imgH="9448800" progId="Equation.DSMT4">
                  <p:embed/>
                </p:oleObj>
              </mc:Choice>
              <mc:Fallback>
                <p:oleObj name="Equation" r:id="rId16" imgW="87172800" imgH="9448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051050" y="4921645"/>
                        <a:ext cx="6886575" cy="7762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68"/>
          <p:cNvGraphicFramePr/>
          <p:nvPr/>
        </p:nvGraphicFramePr>
        <p:xfrm>
          <a:off x="7289800" y="4434441"/>
          <a:ext cx="2071688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Equation" r:id="rId18" imgW="26212800" imgH="4876800" progId="Equation.DSMT4">
                  <p:embed/>
                </p:oleObj>
              </mc:Choice>
              <mc:Fallback>
                <p:oleObj name="Equation" r:id="rId18" imgW="26212800" imgH="4876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289800" y="4434441"/>
                        <a:ext cx="2071688" cy="4016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68"/>
          <p:cNvGraphicFramePr/>
          <p:nvPr/>
        </p:nvGraphicFramePr>
        <p:xfrm>
          <a:off x="2057876" y="5886845"/>
          <a:ext cx="4238625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Equation" r:id="rId20" imgW="53644800" imgH="5181600" progId="Equation.DSMT4">
                  <p:embed/>
                </p:oleObj>
              </mc:Choice>
              <mc:Fallback>
                <p:oleObj name="Equation" r:id="rId20" imgW="53644800" imgH="51816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057876" y="5886845"/>
                        <a:ext cx="4238625" cy="4270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4439285" y="1544522"/>
            <a:ext cx="3482975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b="1" dirty="0">
                <a:solidFill>
                  <a:srgbClr val="000000">
                    <a:alpha val="10000"/>
                  </a:srgbClr>
                </a:solidFill>
                <a:cs typeface="+mn-ea"/>
                <a:sym typeface="+mn-lt"/>
              </a:rPr>
              <a:t>CONTENTS</a:t>
            </a:r>
            <a:endParaRPr lang="en-US" altLang="zh-CN" sz="4800" b="1" dirty="0">
              <a:solidFill>
                <a:srgbClr val="000000">
                  <a:alpha val="1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402765" y="673838"/>
            <a:ext cx="5176119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1"/>
                </a:solidFill>
                <a:cs typeface="+mn-ea"/>
                <a:sym typeface="+mn-lt"/>
              </a:rPr>
              <a:t>目  录</a:t>
            </a:r>
            <a:endParaRPr lang="zh-CN" altLang="en-US" sz="6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36" name="Shape;222;p28"/>
          <p:cNvGrpSpPr/>
          <p:nvPr/>
        </p:nvGrpSpPr>
        <p:grpSpPr>
          <a:xfrm rot="16200000">
            <a:off x="13602973" y="6898938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37" name="Shape;223;p28"/>
            <p:cNvSpPr/>
            <p:nvPr>
              <p:custDataLst>
                <p:tags r:id="rId1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38" name="Shape;224;p28"/>
            <p:cNvSpPr/>
            <p:nvPr>
              <p:custDataLst>
                <p:tags r:id="rId2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39" name="hape;225;p28"/>
            <p:cNvSpPr/>
            <p:nvPr>
              <p:custDataLst>
                <p:tags r:id="rId3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Shape;222;p28"/>
          <p:cNvGrpSpPr/>
          <p:nvPr/>
        </p:nvGrpSpPr>
        <p:grpSpPr>
          <a:xfrm rot="5400000">
            <a:off x="3743078" y="936803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1" name="Shape;223;p28"/>
            <p:cNvSpPr/>
            <p:nvPr>
              <p:custDataLst>
                <p:tags r:id="rId4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42" name="Shape;224;p28"/>
            <p:cNvSpPr/>
            <p:nvPr>
              <p:custDataLst>
                <p:tags r:id="rId5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43" name="Shape;225;p28"/>
            <p:cNvSpPr/>
            <p:nvPr>
              <p:custDataLst>
                <p:tags r:id="rId6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4" name="îṥḷiḋe"/>
          <p:cNvSpPr/>
          <p:nvPr>
            <p:custDataLst>
              <p:tags r:id="rId7"/>
            </p:custDataLst>
          </p:nvPr>
        </p:nvSpPr>
        <p:spPr>
          <a:xfrm>
            <a:off x="3105734" y="2355382"/>
            <a:ext cx="1094172" cy="1094172"/>
          </a:xfrm>
          <a:prstGeom prst="ellipse">
            <a:avLst/>
          </a:prstGeom>
          <a:solidFill>
            <a:schemeClr val="accent2"/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r>
              <a:rPr lang="en-US" altLang="zh-CN" sz="2800" b="1" kern="0" dirty="0">
                <a:solidFill>
                  <a:schemeClr val="lt1"/>
                </a:solidFill>
                <a:cs typeface="+mn-ea"/>
                <a:sym typeface="+mn-lt"/>
              </a:rPr>
              <a:t>O1</a:t>
            </a:r>
            <a:endParaRPr lang="en-US" altLang="zh-CN" sz="2800" b="1" kern="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5" name="íSľïḑe"/>
          <p:cNvSpPr txBox="1"/>
          <p:nvPr>
            <p:custDataLst>
              <p:tags r:id="rId8"/>
            </p:custDataLst>
          </p:nvPr>
        </p:nvSpPr>
        <p:spPr>
          <a:xfrm>
            <a:off x="4495800" y="2560320"/>
            <a:ext cx="4468495" cy="64516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kern="0" noProof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第一节</a:t>
            </a:r>
            <a:r>
              <a:rPr lang="en-US" altLang="zh-CN" sz="3600" kern="0" noProof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</a:t>
            </a:r>
            <a:r>
              <a:rPr lang="zh-CN" altLang="en-US" sz="3600" kern="0" noProof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导数的定义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grpSp>
        <p:nvGrpSpPr>
          <p:cNvPr id="2" name="组合 1"/>
          <p:cNvGrpSpPr/>
          <p:nvPr>
            <p:custDataLst>
              <p:tags r:id="rId9"/>
            </p:custDataLst>
          </p:nvPr>
        </p:nvGrpSpPr>
        <p:grpSpPr>
          <a:xfrm>
            <a:off x="3105785" y="3687445"/>
            <a:ext cx="5472430" cy="1093470"/>
            <a:chOff x="4891" y="5807"/>
            <a:chExt cx="8618" cy="1722"/>
          </a:xfrm>
        </p:grpSpPr>
        <p:sp>
          <p:nvSpPr>
            <p:cNvPr id="46" name="îṡlîḓè"/>
            <p:cNvSpPr/>
            <p:nvPr>
              <p:custDataLst>
                <p:tags r:id="rId10"/>
              </p:custDataLst>
            </p:nvPr>
          </p:nvSpPr>
          <p:spPr>
            <a:xfrm>
              <a:off x="4891" y="5807"/>
              <a:ext cx="1723" cy="1723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 cap="rnd" cmpd="sng" algn="ctr">
              <a:noFill/>
              <a:prstDash val="solid"/>
              <a:round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cs typeface="+mn-ea"/>
                  <a:sym typeface="+mn-lt"/>
                </a:rPr>
                <a:t>O2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iS1iḓè"/>
            <p:cNvSpPr txBox="1"/>
            <p:nvPr>
              <p:custDataLst>
                <p:tags r:id="rId11"/>
              </p:custDataLst>
            </p:nvPr>
          </p:nvSpPr>
          <p:spPr>
            <a:xfrm>
              <a:off x="6991" y="6130"/>
              <a:ext cx="6519" cy="1016"/>
            </a:xfrm>
            <a:prstGeom prst="rect">
              <a:avLst/>
            </a:prstGeom>
            <a:noFill/>
            <a:ln w="12700" cap="rnd" cmpd="sng" algn="ctr">
              <a:noFill/>
              <a:prstDash val="solid"/>
              <a:round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spAutoFit/>
            </a:bodyPr>
            <a:lstStyle>
              <a:defPPr>
                <a:defRPr lang="zh-CN"/>
              </a:defPPr>
              <a:lvl1pPr algn="ctr" defTabSz="914400">
                <a:defRPr sz="1400" b="1">
                  <a:solidFill>
                    <a:schemeClr val="tx1">
                      <a:lumMod val="90000"/>
                      <a:lumOff val="10000"/>
                    </a:schemeClr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600" kern="0" dirty="0">
                  <a:solidFill>
                    <a:schemeClr val="accent6">
                      <a:lumMod val="75000"/>
                    </a:schemeClr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+mn-lt"/>
                </a:rPr>
                <a:t>第二节</a:t>
              </a:r>
              <a:r>
                <a:rPr lang="en-US" altLang="zh-CN" sz="3600" kern="0" dirty="0">
                  <a:solidFill>
                    <a:schemeClr val="accent6">
                      <a:lumMod val="75000"/>
                    </a:schemeClr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+mn-lt"/>
                </a:rPr>
                <a:t>  </a:t>
              </a:r>
              <a:r>
                <a:rPr lang="zh-CN" altLang="en-US" sz="3600" kern="0" dirty="0">
                  <a:solidFill>
                    <a:schemeClr val="accent6">
                      <a:lumMod val="75000"/>
                    </a:schemeClr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+mn-lt"/>
                </a:rPr>
                <a:t>导数的运算</a:t>
              </a:r>
              <a:endParaRPr lang="zh-CN" altLang="en-US" sz="3600" kern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endParaRPr>
            </a:p>
          </p:txBody>
        </p:sp>
      </p:grpSp>
      <p:grpSp>
        <p:nvGrpSpPr>
          <p:cNvPr id="3" name="组合 2"/>
          <p:cNvGrpSpPr/>
          <p:nvPr>
            <p:custDataLst>
              <p:tags r:id="rId12"/>
            </p:custDataLst>
          </p:nvPr>
        </p:nvGrpSpPr>
        <p:grpSpPr>
          <a:xfrm>
            <a:off x="3105785" y="5019675"/>
            <a:ext cx="7344410" cy="1093470"/>
            <a:chOff x="4891" y="7905"/>
            <a:chExt cx="11566" cy="1722"/>
          </a:xfrm>
        </p:grpSpPr>
        <p:sp>
          <p:nvSpPr>
            <p:cNvPr id="48" name="iś1îḋe"/>
            <p:cNvSpPr/>
            <p:nvPr>
              <p:custDataLst>
                <p:tags r:id="rId13"/>
              </p:custDataLst>
            </p:nvPr>
          </p:nvSpPr>
          <p:spPr>
            <a:xfrm>
              <a:off x="4891" y="7905"/>
              <a:ext cx="1723" cy="1723"/>
            </a:xfrm>
            <a:prstGeom prst="ellipse">
              <a:avLst/>
            </a:prstGeom>
            <a:solidFill>
              <a:schemeClr val="accent2"/>
            </a:solidFill>
            <a:ln w="12700" cap="rnd" cmpd="sng" algn="ctr">
              <a:noFill/>
              <a:prstDash val="solid"/>
              <a:round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cs typeface="+mn-ea"/>
                  <a:sym typeface="+mn-lt"/>
                </a:rPr>
                <a:t>O3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îṧḻiḍê"/>
            <p:cNvSpPr txBox="1"/>
            <p:nvPr>
              <p:custDataLst>
                <p:tags r:id="rId14"/>
              </p:custDataLst>
            </p:nvPr>
          </p:nvSpPr>
          <p:spPr>
            <a:xfrm>
              <a:off x="6991" y="8228"/>
              <a:ext cx="9467" cy="1016"/>
            </a:xfrm>
            <a:prstGeom prst="rect">
              <a:avLst/>
            </a:prstGeom>
            <a:noFill/>
            <a:ln w="12700" cap="rnd" cmpd="sng" algn="ctr">
              <a:noFill/>
              <a:prstDash val="solid"/>
              <a:round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spAutoFit/>
            </a:bodyPr>
            <a:lstStyle>
              <a:defPPr>
                <a:defRPr lang="zh-CN"/>
              </a:defPPr>
              <a:lvl1pPr algn="ctr" defTabSz="914400">
                <a:defRPr sz="1400" b="1">
                  <a:solidFill>
                    <a:schemeClr val="tx1">
                      <a:lumMod val="90000"/>
                      <a:lumOff val="10000"/>
                    </a:schemeClr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600" kern="0" dirty="0">
                  <a:solidFill>
                    <a:schemeClr val="accent6">
                      <a:lumMod val="75000"/>
                    </a:schemeClr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+mn-lt"/>
                </a:rPr>
                <a:t>第三节</a:t>
              </a:r>
              <a:r>
                <a:rPr lang="en-US" altLang="zh-CN" sz="3600" kern="0" dirty="0">
                  <a:solidFill>
                    <a:schemeClr val="accent6">
                      <a:lumMod val="75000"/>
                    </a:schemeClr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+mn-lt"/>
                </a:rPr>
                <a:t>  </a:t>
              </a:r>
              <a:r>
                <a:rPr lang="zh-CN" altLang="en-US" sz="3600" kern="0" dirty="0">
                  <a:solidFill>
                    <a:schemeClr val="accent6">
                      <a:lumMod val="75000"/>
                    </a:schemeClr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+mn-lt"/>
                </a:rPr>
                <a:t>函数的微分</a:t>
              </a:r>
              <a:endPara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aphicFrame>
        <p:nvGraphicFramePr>
          <p:cNvPr id="71" name="对象 68"/>
          <p:cNvGraphicFramePr/>
          <p:nvPr/>
        </p:nvGraphicFramePr>
        <p:xfrm>
          <a:off x="1347788" y="1402716"/>
          <a:ext cx="7107237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2" imgW="69494400" imgH="5486400" progId="Equation.DSMT4">
                  <p:embed/>
                </p:oleObj>
              </mc:Choice>
              <mc:Fallback>
                <p:oleObj name="Equation" r:id="rId2" imgW="694944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347788" y="1402716"/>
                        <a:ext cx="7107237" cy="514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2"/>
          <p:cNvSpPr txBox="1"/>
          <p:nvPr/>
        </p:nvSpPr>
        <p:spPr>
          <a:xfrm>
            <a:off x="864235" y="481330"/>
            <a:ext cx="5838825" cy="508000"/>
          </a:xfrm>
          <a:prstGeom prst="rect">
            <a:avLst/>
          </a:prstGeom>
        </p:spPr>
        <p:txBody>
          <a:bodyPr wrap="square" lIns="91440" tIns="45720" rIns="91440" bIns="45720"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sz="32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五、微分在近似计算中的应用</a:t>
            </a:r>
            <a:endParaRPr lang="zh-CN" altLang="zh-CN" sz="3200" kern="100" dirty="0">
              <a:solidFill>
                <a:srgbClr val="FF0000"/>
              </a:solidFill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sz="3200" b="1" dirty="0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  <p:graphicFrame>
        <p:nvGraphicFramePr>
          <p:cNvPr id="13" name="对象 68"/>
          <p:cNvGraphicFramePr/>
          <p:nvPr/>
        </p:nvGraphicFramePr>
        <p:xfrm>
          <a:off x="3795078" y="2103994"/>
          <a:ext cx="2354262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Equation" r:id="rId4" imgW="29870400" imgH="5486400" progId="Equation.DSMT4">
                  <p:embed/>
                </p:oleObj>
              </mc:Choice>
              <mc:Fallback>
                <p:oleObj name="Equation" r:id="rId4" imgW="298704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95078" y="2103994"/>
                        <a:ext cx="2354262" cy="4524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68"/>
          <p:cNvGraphicFramePr/>
          <p:nvPr/>
        </p:nvGraphicFramePr>
        <p:xfrm>
          <a:off x="1340486" y="2825075"/>
          <a:ext cx="7494587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Equation" r:id="rId6" imgW="95097600" imgH="5486400" progId="Equation.DSMT4">
                  <p:embed/>
                </p:oleObj>
              </mc:Choice>
              <mc:Fallback>
                <p:oleObj name="Equation" r:id="rId6" imgW="950976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40486" y="2825075"/>
                        <a:ext cx="7494587" cy="4524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68"/>
          <p:cNvGraphicFramePr/>
          <p:nvPr/>
        </p:nvGraphicFramePr>
        <p:xfrm>
          <a:off x="3183573" y="3354270"/>
          <a:ext cx="4203700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Equation" r:id="rId8" imgW="53340000" imgH="5486400" progId="Equation.DSMT4">
                  <p:embed/>
                </p:oleObj>
              </mc:Choice>
              <mc:Fallback>
                <p:oleObj name="Equation" r:id="rId8" imgW="533400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183573" y="3354270"/>
                        <a:ext cx="4203700" cy="4524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68"/>
          <p:cNvGraphicFramePr/>
          <p:nvPr/>
        </p:nvGraphicFramePr>
        <p:xfrm>
          <a:off x="3100387" y="4185521"/>
          <a:ext cx="3602038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Equation" r:id="rId10" imgW="45720000" imgH="5486400" progId="Equation.DSMT4">
                  <p:embed/>
                </p:oleObj>
              </mc:Choice>
              <mc:Fallback>
                <p:oleObj name="Equation" r:id="rId10" imgW="457200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100387" y="4185521"/>
                        <a:ext cx="3602038" cy="450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68"/>
          <p:cNvGraphicFramePr/>
          <p:nvPr/>
        </p:nvGraphicFramePr>
        <p:xfrm>
          <a:off x="1375251" y="3898623"/>
          <a:ext cx="647700" cy="37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Equation" r:id="rId12" imgW="8229600" imgH="4572000" progId="Equation.DSMT4">
                  <p:embed/>
                </p:oleObj>
              </mc:Choice>
              <mc:Fallback>
                <p:oleObj name="Equation" r:id="rId12" imgW="8229600" imgH="45720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375251" y="3898623"/>
                        <a:ext cx="647700" cy="3762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68"/>
          <p:cNvGraphicFramePr/>
          <p:nvPr/>
        </p:nvGraphicFramePr>
        <p:xfrm>
          <a:off x="1432243" y="4874776"/>
          <a:ext cx="271145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Equation" r:id="rId14" imgW="34442400" imgH="5486400" progId="Equation.DSMT4">
                  <p:embed/>
                </p:oleObj>
              </mc:Choice>
              <mc:Fallback>
                <p:oleObj name="Equation" r:id="rId14" imgW="344424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432243" y="4874776"/>
                        <a:ext cx="2711450" cy="450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68"/>
          <p:cNvGraphicFramePr/>
          <p:nvPr/>
        </p:nvGraphicFramePr>
        <p:xfrm>
          <a:off x="3456473" y="5645785"/>
          <a:ext cx="3478213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Equation" r:id="rId16" imgW="44196000" imgH="5486400" progId="Equation.DSMT4">
                  <p:embed/>
                </p:oleObj>
              </mc:Choice>
              <mc:Fallback>
                <p:oleObj name="Equation" r:id="rId16" imgW="441960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456473" y="5645785"/>
                        <a:ext cx="3478213" cy="450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aphicFrame>
        <p:nvGraphicFramePr>
          <p:cNvPr id="71" name="对象 68"/>
          <p:cNvGraphicFramePr/>
          <p:nvPr/>
        </p:nvGraphicFramePr>
        <p:xfrm>
          <a:off x="1921352" y="1878488"/>
          <a:ext cx="8669338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2" imgW="84734400" imgH="10058400" progId="Equation.DSMT4">
                  <p:embed/>
                </p:oleObj>
              </mc:Choice>
              <mc:Fallback>
                <p:oleObj name="Equation" r:id="rId2" imgW="84734400" imgH="10058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921352" y="1878488"/>
                        <a:ext cx="8669338" cy="942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68"/>
          <p:cNvGraphicFramePr/>
          <p:nvPr/>
        </p:nvGraphicFramePr>
        <p:xfrm>
          <a:off x="3100705" y="1228725"/>
          <a:ext cx="572770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Equation" r:id="rId4" imgW="61569600" imgH="5791200" progId="Equation.DSMT4">
                  <p:embed/>
                </p:oleObj>
              </mc:Choice>
              <mc:Fallback>
                <p:oleObj name="Equation" r:id="rId4" imgW="61569600" imgH="57912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00705" y="1228725"/>
                        <a:ext cx="5727700" cy="476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68"/>
          <p:cNvGraphicFramePr/>
          <p:nvPr/>
        </p:nvGraphicFramePr>
        <p:xfrm>
          <a:off x="4506913" y="1208088"/>
          <a:ext cx="280987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6" imgW="2743200" imgH="4267200" progId="Equation.DSMT4">
                  <p:embed/>
                </p:oleObj>
              </mc:Choice>
              <mc:Fallback>
                <p:oleObj name="Equation" r:id="rId6" imgW="2743200" imgH="42672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506913" y="1208088"/>
                        <a:ext cx="280987" cy="400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1962468" y="1208405"/>
            <a:ext cx="28492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6" name="对象 68"/>
          <p:cNvGraphicFramePr/>
          <p:nvPr/>
        </p:nvGraphicFramePr>
        <p:xfrm>
          <a:off x="4213860" y="3074989"/>
          <a:ext cx="3603625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Equation" r:id="rId8" imgW="45720000" imgH="5486400" progId="Equation.DSMT4">
                  <p:embed/>
                </p:oleObj>
              </mc:Choice>
              <mc:Fallback>
                <p:oleObj name="Equation" r:id="rId8" imgW="457200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213860" y="3074989"/>
                        <a:ext cx="3603625" cy="4524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68"/>
          <p:cNvGraphicFramePr/>
          <p:nvPr/>
        </p:nvGraphicFramePr>
        <p:xfrm>
          <a:off x="1962468" y="4188143"/>
          <a:ext cx="35877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Equation" r:id="rId10" imgW="4572000" imgH="4876800" progId="Equation.DSMT4">
                  <p:embed/>
                </p:oleObj>
              </mc:Choice>
              <mc:Fallback>
                <p:oleObj name="Equation" r:id="rId10" imgW="4572000" imgH="4876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962468" y="4188143"/>
                        <a:ext cx="358775" cy="400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68"/>
          <p:cNvGraphicFramePr/>
          <p:nvPr/>
        </p:nvGraphicFramePr>
        <p:xfrm>
          <a:off x="3711258" y="4388168"/>
          <a:ext cx="4975225" cy="776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Equation" r:id="rId12" imgW="63398400" imgH="9448800" progId="Equation.DSMT4">
                  <p:embed/>
                </p:oleObj>
              </mc:Choice>
              <mc:Fallback>
                <p:oleObj name="Equation" r:id="rId12" imgW="63398400" imgH="9448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711258" y="4388168"/>
                        <a:ext cx="4975225" cy="7762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22"/>
          <p:cNvGraphicFramePr>
            <a:graphicFrameLocks noChangeAspect="1"/>
          </p:cNvGraphicFramePr>
          <p:nvPr/>
        </p:nvGraphicFramePr>
        <p:xfrm>
          <a:off x="3282768" y="5580063"/>
          <a:ext cx="511810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14" imgW="3904615" imgH="271780" progId="Equation.3">
                  <p:embed/>
                </p:oleObj>
              </mc:Choice>
              <mc:Fallback>
                <p:oleObj name="" r:id="rId14" imgW="3904615" imgH="27178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2768" y="5580063"/>
                        <a:ext cx="5118100" cy="441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" name="Text Box 3075"/>
          <p:cNvSpPr txBox="1">
            <a:spLocks noChangeArrowheads="1"/>
          </p:cNvSpPr>
          <p:nvPr/>
        </p:nvSpPr>
        <p:spPr bwMode="auto">
          <a:xfrm>
            <a:off x="2254250" y="1247775"/>
            <a:ext cx="24384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微分概念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Box 3076"/>
          <p:cNvSpPr txBox="1">
            <a:spLocks noChangeArrowheads="1"/>
          </p:cNvSpPr>
          <p:nvPr/>
        </p:nvSpPr>
        <p:spPr bwMode="auto">
          <a:xfrm>
            <a:off x="2705100" y="1808163"/>
            <a:ext cx="47244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微分的定义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Box 3077"/>
          <p:cNvSpPr txBox="1">
            <a:spLocks noChangeArrowheads="1"/>
          </p:cNvSpPr>
          <p:nvPr/>
        </p:nvSpPr>
        <p:spPr bwMode="auto">
          <a:xfrm>
            <a:off x="2705100" y="2452688"/>
            <a:ext cx="17526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可导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Line 3078"/>
          <p:cNvSpPr>
            <a:spLocks noChangeShapeType="1"/>
          </p:cNvSpPr>
          <p:nvPr/>
        </p:nvSpPr>
        <p:spPr bwMode="auto">
          <a:xfrm>
            <a:off x="3876675" y="2640013"/>
            <a:ext cx="1295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Line 3079"/>
          <p:cNvSpPr>
            <a:spLocks noChangeShapeType="1"/>
          </p:cNvSpPr>
          <p:nvPr/>
        </p:nvSpPr>
        <p:spPr bwMode="auto">
          <a:xfrm>
            <a:off x="3876675" y="2755900"/>
            <a:ext cx="1295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Text Box 3080"/>
          <p:cNvSpPr txBox="1">
            <a:spLocks noChangeArrowheads="1"/>
          </p:cNvSpPr>
          <p:nvPr/>
        </p:nvSpPr>
        <p:spPr bwMode="auto">
          <a:xfrm>
            <a:off x="5248275" y="2406650"/>
            <a:ext cx="1295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可微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3081"/>
          <p:cNvSpPr txBox="1">
            <a:spLocks noChangeArrowheads="1"/>
          </p:cNvSpPr>
          <p:nvPr/>
        </p:nvSpPr>
        <p:spPr bwMode="auto">
          <a:xfrm>
            <a:off x="2254250" y="3048000"/>
            <a:ext cx="3505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微分运算法则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Box 3082"/>
          <p:cNvSpPr txBox="1">
            <a:spLocks noChangeArrowheads="1"/>
          </p:cNvSpPr>
          <p:nvPr/>
        </p:nvSpPr>
        <p:spPr bwMode="auto">
          <a:xfrm>
            <a:off x="2628900" y="3681413"/>
            <a:ext cx="31242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微分形式不变性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Object 10"/>
          <p:cNvGraphicFramePr>
            <a:graphicFrameLocks noChangeAspect="1"/>
          </p:cNvGraphicFramePr>
          <p:nvPr/>
        </p:nvGraphicFramePr>
        <p:xfrm>
          <a:off x="5454650" y="3760788"/>
          <a:ext cx="2478088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Equation" r:id="rId2" imgW="889635" imgH="103505" progId="Equation.DSMT4">
                  <p:embed/>
                </p:oleObj>
              </mc:Choice>
              <mc:Fallback>
                <p:oleObj name="Equation" r:id="rId2" imgW="889635" imgH="103505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54650" y="3760788"/>
                        <a:ext cx="2478088" cy="428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 Box 3084"/>
          <p:cNvSpPr txBox="1">
            <a:spLocks noChangeArrowheads="1"/>
          </p:cNvSpPr>
          <p:nvPr/>
        </p:nvSpPr>
        <p:spPr bwMode="auto">
          <a:xfrm>
            <a:off x="5219700" y="4267200"/>
            <a:ext cx="4191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US" altLang="zh-C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是自变量或中间变量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 Box 3085"/>
          <p:cNvSpPr txBox="1">
            <a:spLocks noChangeArrowheads="1"/>
          </p:cNvSpPr>
          <p:nvPr/>
        </p:nvSpPr>
        <p:spPr bwMode="auto">
          <a:xfrm>
            <a:off x="2254250" y="5211763"/>
            <a:ext cx="32004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微分的应用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 Box 3087"/>
          <p:cNvSpPr txBox="1">
            <a:spLocks noChangeArrowheads="1"/>
          </p:cNvSpPr>
          <p:nvPr/>
        </p:nvSpPr>
        <p:spPr bwMode="auto">
          <a:xfrm>
            <a:off x="6072188" y="5143500"/>
            <a:ext cx="16589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近似计算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右箭头 23"/>
          <p:cNvSpPr>
            <a:spLocks noChangeArrowheads="1"/>
          </p:cNvSpPr>
          <p:nvPr/>
        </p:nvSpPr>
        <p:spPr bwMode="auto">
          <a:xfrm>
            <a:off x="4857750" y="5214938"/>
            <a:ext cx="928688" cy="428625"/>
          </a:xfrm>
          <a:prstGeom prst="rightArrow">
            <a:avLst>
              <a:gd name="adj1" fmla="val 50000"/>
              <a:gd name="adj2" fmla="val 49974"/>
            </a:avLst>
          </a:prstGeom>
          <a:solidFill>
            <a:schemeClr val="accent1"/>
          </a:solidFill>
          <a:ln w="25400">
            <a:solidFill>
              <a:srgbClr val="89A4A7"/>
            </a:solidFill>
            <a:miter lim="800000"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2428875" y="428625"/>
            <a:ext cx="264477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小结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4" grpId="0"/>
      <p:bldP spid="5" grpId="0"/>
      <p:bldP spid="8" grpId="0"/>
      <p:bldP spid="9" grpId="0"/>
      <p:bldP spid="11" grpId="0"/>
      <p:bldP spid="13" grpId="0"/>
      <p:bldP spid="15" grpId="0"/>
      <p:bldP spid="17" grpId="0"/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211830" y="1696720"/>
            <a:ext cx="3731260" cy="230695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业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课本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P86 </a:t>
            </a:r>
            <a:b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236672" y="427369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99840" y="2374265"/>
            <a:ext cx="5832475" cy="14452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88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谢谢聆听</a:t>
            </a:r>
            <a:endParaRPr lang="zh-CN" altLang="en-US" sz="88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Shape;222;p28"/>
          <p:cNvGrpSpPr/>
          <p:nvPr/>
        </p:nvGrpSpPr>
        <p:grpSpPr>
          <a:xfrm rot="5400000">
            <a:off x="2115956" y="1297239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" name="Shape;223;p28"/>
            <p:cNvSpPr/>
            <p:nvPr>
              <p:custDataLst>
                <p:tags r:id="rId1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Shape;224;p28"/>
            <p:cNvSpPr/>
            <p:nvPr>
              <p:custDataLst>
                <p:tags r:id="rId2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Shape;225;p28"/>
            <p:cNvSpPr/>
            <p:nvPr>
              <p:custDataLst>
                <p:tags r:id="rId3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2268356" y="1449639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>
              <p:custDataLst>
                <p:tags r:id="rId4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>
              <p:custDataLst>
                <p:tags r:id="rId5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>
              <p:custDataLst>
                <p:tags r:id="rId6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644307" y="3364865"/>
            <a:ext cx="8676640" cy="829945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accent6">
                <a:lumMod val="5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>
                <a:gradFill flip="none" rotWithShape="1">
                  <a:gsLst>
                    <a:gs pos="57800">
                      <a:prstClr val="black"/>
                    </a:gs>
                    <a:gs pos="0">
                      <a:prstClr val="black">
                        <a:alpha val="0"/>
                      </a:prstClr>
                    </a:gs>
                    <a:gs pos="100000">
                      <a:prstClr val="black">
                        <a:alpha val="0"/>
                      </a:prstClr>
                    </a:gs>
                  </a:gsLst>
                  <a:lin ang="81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zh-CN" altLang="en-US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第三节</a:t>
            </a:r>
            <a:r>
              <a:rPr lang="en-US" altLang="zh-CN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 </a:t>
            </a:r>
            <a:r>
              <a:rPr lang="zh-CN" altLang="en-US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函数的微分</a:t>
            </a:r>
            <a:endParaRPr lang="zh-CN" altLang="en-US" b="1" dirty="0">
              <a:solidFill>
                <a:schemeClr val="accent1"/>
              </a:solidFill>
              <a:latin typeface="方正兰亭大黑_GBK" panose="02000000000000000000" charset="-122"/>
              <a:ea typeface="方正兰亭大黑_GBK" panose="02000000000000000000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15829" y="1975101"/>
            <a:ext cx="4792980" cy="119888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PART THREE</a:t>
            </a:r>
            <a:endParaRPr lang="en-US" altLang="zh-CN" sz="7200" b="1" i="1" dirty="0">
              <a:solidFill>
                <a:srgbClr val="000000">
                  <a:alpha val="10000"/>
                </a:srgbClr>
              </a:solidFill>
              <a:latin typeface="Source Han Sans CN Bold" panose="020B0500000000000000" charset="-122"/>
              <a:ea typeface="Source Han Sans CN Bold" panose="020B0500000000000000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" name="标题 3"/>
          <p:cNvSpPr txBox="1"/>
          <p:nvPr/>
        </p:nvSpPr>
        <p:spPr>
          <a:xfrm>
            <a:off x="2549525" y="1067487"/>
            <a:ext cx="7378065" cy="12153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学习目标：</a:t>
            </a:r>
            <a:endParaRPr lang="zh-CN" altLang="en-US" spc="3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25345" y="2475282"/>
            <a:ext cx="10358120" cy="3230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 defTabSz="266700" fontAlgn="base" latinLnBrk="1">
              <a:lnSpc>
                <a:spcPct val="150000"/>
              </a:lnSpc>
              <a:spcAft>
                <a:spcPct val="0"/>
              </a:spcAft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1. 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理解微分的概念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04800" algn="just" defTabSz="266700" fontAlgn="base" latinLnBrk="1">
              <a:lnSpc>
                <a:spcPct val="150000"/>
              </a:lnSpc>
              <a:spcAft>
                <a:spcPct val="0"/>
              </a:spcAft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2. 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掌握微分运算法则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04800" algn="just" defTabSz="266700" fontAlgn="base" latinLnBrk="1">
              <a:lnSpc>
                <a:spcPct val="150000"/>
              </a:lnSpc>
              <a:spcAft>
                <a:spcPct val="0"/>
              </a:spcAft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3. 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会求函数的一阶微分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04800" algn="just" defTabSz="266700" fontAlgn="base" latinLnBrk="1">
              <a:lnSpc>
                <a:spcPct val="150000"/>
              </a:lnSpc>
              <a:spcAft>
                <a:spcPct val="0"/>
              </a:spcAft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4. 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了解导数与微分的关系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304800" algn="just" defTabSz="266700" fontAlgn="base" latinLnBrk="1">
              <a:lnSpc>
                <a:spcPct val="150000"/>
              </a:lnSpc>
              <a:spcAft>
                <a:spcPct val="0"/>
              </a:spcAft>
            </a:pPr>
            <a:endParaRPr lang="en-US" altLang="zh-CN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Rectangle 2" descr="深色上对角线"/>
          <p:cNvSpPr>
            <a:spLocks noChangeArrowheads="1"/>
          </p:cNvSpPr>
          <p:nvPr/>
        </p:nvSpPr>
        <p:spPr bwMode="auto">
          <a:xfrm>
            <a:off x="6611272" y="2482254"/>
            <a:ext cx="2057400" cy="205740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6" name="Rectangle 3" descr="浅色上对角线"/>
          <p:cNvSpPr>
            <a:spLocks noChangeArrowheads="1"/>
          </p:cNvSpPr>
          <p:nvPr/>
        </p:nvSpPr>
        <p:spPr bwMode="auto">
          <a:xfrm>
            <a:off x="8211472" y="2488604"/>
            <a:ext cx="457200" cy="419100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2857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6620797" y="2907704"/>
            <a:ext cx="1590675" cy="1617662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graphicFrame>
        <p:nvGraphicFramePr>
          <p:cNvPr id="9" name="Object 5"/>
          <p:cNvGraphicFramePr>
            <a:graphicFrameLocks noChangeAspect="1"/>
          </p:cNvGraphicFramePr>
          <p:nvPr/>
        </p:nvGraphicFramePr>
        <p:xfrm>
          <a:off x="6992272" y="3563341"/>
          <a:ext cx="83820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4" imgW="1156335" imgH="420370" progId="Equation.3">
                  <p:embed/>
                </p:oleObj>
              </mc:Choice>
              <mc:Fallback>
                <p:oleObj name="" r:id="rId4" imgW="1156335" imgH="42037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92272" y="3563341"/>
                        <a:ext cx="838200" cy="336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" name="Group 6"/>
          <p:cNvGrpSpPr/>
          <p:nvPr/>
        </p:nvGrpSpPr>
        <p:grpSpPr bwMode="auto">
          <a:xfrm>
            <a:off x="6611272" y="2069504"/>
            <a:ext cx="1619250" cy="398462"/>
            <a:chOff x="0" y="0"/>
            <a:chExt cx="1020" cy="251"/>
          </a:xfrm>
        </p:grpSpPr>
        <p:grpSp>
          <p:nvGrpSpPr>
            <p:cNvPr id="11" name="Group 7"/>
            <p:cNvGrpSpPr/>
            <p:nvPr/>
          </p:nvGrpSpPr>
          <p:grpSpPr bwMode="auto">
            <a:xfrm>
              <a:off x="0" y="59"/>
              <a:ext cx="1020" cy="192"/>
              <a:chOff x="0" y="0"/>
              <a:chExt cx="1020" cy="192"/>
            </a:xfrm>
          </p:grpSpPr>
          <p:sp>
            <p:nvSpPr>
              <p:cNvPr id="13" name="Line 8"/>
              <p:cNvSpPr>
                <a:spLocks noChangeShapeType="1"/>
              </p:cNvSpPr>
              <p:nvPr/>
            </p:nvSpPr>
            <p:spPr bwMode="auto">
              <a:xfrm flipV="1">
                <a:off x="1014" y="0"/>
                <a:ext cx="0" cy="192"/>
              </a:xfrm>
              <a:prstGeom prst="line">
                <a:avLst/>
              </a:prstGeom>
              <a:noFill/>
              <a:ln w="12700">
                <a:solidFill>
                  <a:schemeClr val="accent2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" name="Line 9"/>
              <p:cNvSpPr>
                <a:spLocks noChangeShapeType="1"/>
              </p:cNvSpPr>
              <p:nvPr/>
            </p:nvSpPr>
            <p:spPr bwMode="auto">
              <a:xfrm flipV="1">
                <a:off x="6" y="0"/>
                <a:ext cx="0" cy="192"/>
              </a:xfrm>
              <a:prstGeom prst="line">
                <a:avLst/>
              </a:prstGeom>
              <a:noFill/>
              <a:ln w="12700">
                <a:solidFill>
                  <a:schemeClr val="accent2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cxnSp>
            <p:nvCxnSpPr>
              <p:cNvPr id="15" name="AutoShape 10"/>
              <p:cNvCxnSpPr>
                <a:cxnSpLocks noChangeShapeType="1"/>
              </p:cNvCxnSpPr>
              <p:nvPr/>
            </p:nvCxnSpPr>
            <p:spPr bwMode="auto">
              <a:xfrm>
                <a:off x="0" y="96"/>
                <a:ext cx="1020" cy="0"/>
              </a:xfrm>
              <a:prstGeom prst="straightConnector1">
                <a:avLst/>
              </a:prstGeom>
              <a:noFill/>
              <a:ln w="12700">
                <a:solidFill>
                  <a:srgbClr val="FF00FF"/>
                </a:solidFill>
                <a:round/>
                <a:headEnd type="triangle" w="sm" len="lg"/>
                <a:tailEnd type="triangle" w="sm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aphicFrame>
          <p:nvGraphicFramePr>
            <p:cNvPr id="12" name="Object 11"/>
            <p:cNvGraphicFramePr>
              <a:graphicFrameLocks noChangeAspect="1"/>
            </p:cNvGraphicFramePr>
            <p:nvPr/>
          </p:nvGraphicFramePr>
          <p:xfrm>
            <a:off x="497" y="0"/>
            <a:ext cx="133" cy="1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" name="" r:id="rId6" imgW="301625" imgH="365760" progId="Equation.3">
                    <p:embed/>
                  </p:oleObj>
                </mc:Choice>
                <mc:Fallback>
                  <p:oleObj name="" r:id="rId6" imgW="301625" imgH="365760" progId="Equation.3">
                    <p:embed/>
                    <p:pic>
                      <p:nvPicPr>
                        <p:cNvPr id="0" name="Object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7" y="0"/>
                          <a:ext cx="133" cy="15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7" name="Group 12"/>
          <p:cNvGrpSpPr/>
          <p:nvPr/>
        </p:nvGrpSpPr>
        <p:grpSpPr bwMode="auto">
          <a:xfrm>
            <a:off x="8678197" y="2915641"/>
            <a:ext cx="439737" cy="1619250"/>
            <a:chOff x="0" y="0"/>
            <a:chExt cx="277" cy="1020"/>
          </a:xfrm>
        </p:grpSpPr>
        <p:grpSp>
          <p:nvGrpSpPr>
            <p:cNvPr id="18" name="Group 13"/>
            <p:cNvGrpSpPr/>
            <p:nvPr/>
          </p:nvGrpSpPr>
          <p:grpSpPr bwMode="auto">
            <a:xfrm>
              <a:off x="0" y="0"/>
              <a:ext cx="192" cy="1020"/>
              <a:chOff x="0" y="0"/>
              <a:chExt cx="192" cy="1020"/>
            </a:xfrm>
          </p:grpSpPr>
          <p:cxnSp>
            <p:nvCxnSpPr>
              <p:cNvPr id="20" name="AutoShape 14"/>
              <p:cNvCxnSpPr>
                <a:cxnSpLocks noChangeShapeType="1"/>
              </p:cNvCxnSpPr>
              <p:nvPr/>
            </p:nvCxnSpPr>
            <p:spPr bwMode="auto">
              <a:xfrm>
                <a:off x="96" y="0"/>
                <a:ext cx="0" cy="1020"/>
              </a:xfrm>
              <a:prstGeom prst="straightConnector1">
                <a:avLst/>
              </a:prstGeom>
              <a:noFill/>
              <a:ln w="12700">
                <a:solidFill>
                  <a:srgbClr val="FF00FF"/>
                </a:solidFill>
                <a:round/>
                <a:headEnd type="triangle" w="sm" len="lg"/>
                <a:tailEnd type="triangle" w="sm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3" name="Line 15"/>
              <p:cNvSpPr>
                <a:spLocks noChangeShapeType="1"/>
              </p:cNvSpPr>
              <p:nvPr/>
            </p:nvSpPr>
            <p:spPr bwMode="auto">
              <a:xfrm>
                <a:off x="0" y="6"/>
                <a:ext cx="192" cy="0"/>
              </a:xfrm>
              <a:prstGeom prst="line">
                <a:avLst/>
              </a:prstGeom>
              <a:noFill/>
              <a:ln w="12700">
                <a:solidFill>
                  <a:schemeClr val="accent2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Line 16"/>
              <p:cNvSpPr>
                <a:spLocks noChangeShapeType="1"/>
              </p:cNvSpPr>
              <p:nvPr/>
            </p:nvSpPr>
            <p:spPr bwMode="auto">
              <a:xfrm>
                <a:off x="0" y="1014"/>
                <a:ext cx="192" cy="0"/>
              </a:xfrm>
              <a:prstGeom prst="line">
                <a:avLst/>
              </a:prstGeom>
              <a:noFill/>
              <a:ln w="12700">
                <a:solidFill>
                  <a:schemeClr val="accent2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aphicFrame>
          <p:nvGraphicFramePr>
            <p:cNvPr id="19" name="Object 17"/>
            <p:cNvGraphicFramePr>
              <a:graphicFrameLocks noChangeAspect="1"/>
            </p:cNvGraphicFramePr>
            <p:nvPr/>
          </p:nvGraphicFramePr>
          <p:xfrm>
            <a:off x="144" y="390"/>
            <a:ext cx="133" cy="1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" name="" r:id="rId8" imgW="301625" imgH="365760" progId="Equation.3">
                    <p:embed/>
                  </p:oleObj>
                </mc:Choice>
                <mc:Fallback>
                  <p:oleObj name="" r:id="rId8" imgW="301625" imgH="365760" progId="Equation.3">
                    <p:embed/>
                    <p:pic>
                      <p:nvPicPr>
                        <p:cNvPr id="0" name="Object 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4" y="390"/>
                          <a:ext cx="133" cy="15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3" name="Object 19"/>
          <p:cNvGraphicFramePr>
            <a:graphicFrameLocks noChangeAspect="1"/>
          </p:cNvGraphicFramePr>
          <p:nvPr/>
        </p:nvGraphicFramePr>
        <p:xfrm>
          <a:off x="2115472" y="2693391"/>
          <a:ext cx="3435350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10" imgW="3606800" imgH="533400" progId="Equation.3">
                  <p:embed/>
                </p:oleObj>
              </mc:Choice>
              <mc:Fallback>
                <p:oleObj name="" r:id="rId10" imgW="3606800" imgH="53340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5472" y="2693391"/>
                        <a:ext cx="3435350" cy="506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20"/>
          <p:cNvGraphicFramePr>
            <a:graphicFrameLocks noChangeAspect="1"/>
          </p:cNvGraphicFramePr>
          <p:nvPr/>
        </p:nvGraphicFramePr>
        <p:xfrm>
          <a:off x="2083722" y="3387129"/>
          <a:ext cx="110172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12" imgW="483870" imgH="203835" progId="Equation.3">
                  <p:embed/>
                </p:oleObj>
              </mc:Choice>
              <mc:Fallback>
                <p:oleObj name="" r:id="rId12" imgW="483870" imgH="203835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83722" y="3387129"/>
                        <a:ext cx="1101725" cy="460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21"/>
          <p:cNvGraphicFramePr>
            <a:graphicFrameLocks noChangeAspect="1"/>
          </p:cNvGraphicFramePr>
          <p:nvPr/>
        </p:nvGraphicFramePr>
        <p:xfrm>
          <a:off x="2877472" y="3963391"/>
          <a:ext cx="27559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" r:id="rId14" imgW="2755900" imgH="482600" progId="Equation.3">
                  <p:embed/>
                </p:oleObj>
              </mc:Choice>
              <mc:Fallback>
                <p:oleObj name="" r:id="rId14" imgW="2755900" imgH="48260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77472" y="3963391"/>
                        <a:ext cx="27559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6" name="Group 22"/>
          <p:cNvGrpSpPr/>
          <p:nvPr/>
        </p:nvGrpSpPr>
        <p:grpSpPr bwMode="auto">
          <a:xfrm>
            <a:off x="3163222" y="4431704"/>
            <a:ext cx="1143000" cy="304800"/>
            <a:chOff x="0" y="0"/>
            <a:chExt cx="720" cy="192"/>
          </a:xfrm>
        </p:grpSpPr>
        <p:sp>
          <p:nvSpPr>
            <p:cNvPr id="37" name="Line 23"/>
            <p:cNvSpPr>
              <a:spLocks noChangeShapeType="1"/>
            </p:cNvSpPr>
            <p:nvPr/>
          </p:nvSpPr>
          <p:spPr bwMode="auto">
            <a:xfrm>
              <a:off x="0" y="0"/>
              <a:ext cx="72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38" name="Object 24"/>
            <p:cNvGraphicFramePr>
              <a:graphicFrameLocks noChangeAspect="1"/>
            </p:cNvGraphicFramePr>
            <p:nvPr/>
          </p:nvGraphicFramePr>
          <p:xfrm>
            <a:off x="240" y="12"/>
            <a:ext cx="192" cy="1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" name="" r:id="rId16" imgW="346075" imgH="316230" progId="Equation.3">
                    <p:embed/>
                  </p:oleObj>
                </mc:Choice>
                <mc:Fallback>
                  <p:oleObj name="" r:id="rId16" imgW="346075" imgH="316230" progId="Equation.3">
                    <p:embed/>
                    <p:pic>
                      <p:nvPicPr>
                        <p:cNvPr id="0" name="Object 2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0" y="12"/>
                          <a:ext cx="192" cy="18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9" name="Group 25"/>
          <p:cNvGrpSpPr/>
          <p:nvPr/>
        </p:nvGrpSpPr>
        <p:grpSpPr bwMode="auto">
          <a:xfrm>
            <a:off x="4706272" y="4431704"/>
            <a:ext cx="685800" cy="304800"/>
            <a:chOff x="0" y="0"/>
            <a:chExt cx="432" cy="192"/>
          </a:xfrm>
        </p:grpSpPr>
        <p:sp>
          <p:nvSpPr>
            <p:cNvPr id="40" name="Line 26"/>
            <p:cNvSpPr>
              <a:spLocks noChangeShapeType="1"/>
            </p:cNvSpPr>
            <p:nvPr/>
          </p:nvSpPr>
          <p:spPr bwMode="auto">
            <a:xfrm>
              <a:off x="0" y="0"/>
              <a:ext cx="432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41" name="Object 27"/>
            <p:cNvGraphicFramePr>
              <a:graphicFrameLocks noChangeAspect="1"/>
            </p:cNvGraphicFramePr>
            <p:nvPr/>
          </p:nvGraphicFramePr>
          <p:xfrm>
            <a:off x="99" y="12"/>
            <a:ext cx="210" cy="1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" name="" r:id="rId18" imgW="395605" imgH="316230" progId="Equation.3">
                    <p:embed/>
                  </p:oleObj>
                </mc:Choice>
                <mc:Fallback>
                  <p:oleObj name="" r:id="rId18" imgW="395605" imgH="316230" progId="Equation.3">
                    <p:embed/>
                    <p:pic>
                      <p:nvPicPr>
                        <p:cNvPr id="0" name="Object 2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9" y="12"/>
                          <a:ext cx="210" cy="18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2" name="Group 32"/>
          <p:cNvGrpSpPr/>
          <p:nvPr/>
        </p:nvGrpSpPr>
        <p:grpSpPr bwMode="auto">
          <a:xfrm>
            <a:off x="8230522" y="2137766"/>
            <a:ext cx="438150" cy="312738"/>
            <a:chOff x="0" y="0"/>
            <a:chExt cx="288" cy="228"/>
          </a:xfrm>
        </p:grpSpPr>
        <p:grpSp>
          <p:nvGrpSpPr>
            <p:cNvPr id="43" name="Group 33"/>
            <p:cNvGrpSpPr/>
            <p:nvPr/>
          </p:nvGrpSpPr>
          <p:grpSpPr bwMode="auto">
            <a:xfrm>
              <a:off x="0" y="36"/>
              <a:ext cx="288" cy="192"/>
              <a:chOff x="0" y="0"/>
              <a:chExt cx="288" cy="192"/>
            </a:xfrm>
          </p:grpSpPr>
          <p:sp>
            <p:nvSpPr>
              <p:cNvPr id="45" name="Line 34"/>
              <p:cNvSpPr>
                <a:spLocks noChangeShapeType="1"/>
              </p:cNvSpPr>
              <p:nvPr/>
            </p:nvSpPr>
            <p:spPr bwMode="auto">
              <a:xfrm flipV="1">
                <a:off x="282" y="0"/>
                <a:ext cx="0" cy="192"/>
              </a:xfrm>
              <a:prstGeom prst="line">
                <a:avLst/>
              </a:prstGeom>
              <a:noFill/>
              <a:ln w="12700">
                <a:solidFill>
                  <a:schemeClr val="accent2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cxnSp>
            <p:nvCxnSpPr>
              <p:cNvPr id="46" name="AutoShape 35"/>
              <p:cNvCxnSpPr>
                <a:cxnSpLocks noChangeShapeType="1"/>
              </p:cNvCxnSpPr>
              <p:nvPr/>
            </p:nvCxnSpPr>
            <p:spPr bwMode="auto">
              <a:xfrm>
                <a:off x="0" y="96"/>
                <a:ext cx="288" cy="0"/>
              </a:xfrm>
              <a:prstGeom prst="straightConnector1">
                <a:avLst/>
              </a:prstGeom>
              <a:noFill/>
              <a:ln w="12700">
                <a:solidFill>
                  <a:srgbClr val="008000"/>
                </a:solidFill>
                <a:round/>
                <a:headEnd type="triangle" w="sm" len="med"/>
                <a:tailEnd type="triangle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aphicFrame>
          <p:nvGraphicFramePr>
            <p:cNvPr id="44" name="Object 32"/>
            <p:cNvGraphicFramePr>
              <a:graphicFrameLocks noChangeAspect="1"/>
            </p:cNvGraphicFramePr>
            <p:nvPr/>
          </p:nvGraphicFramePr>
          <p:xfrm>
            <a:off x="54" y="0"/>
            <a:ext cx="165" cy="10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" name="" r:id="rId20" imgW="395605" imgH="227330" progId="Equation.3">
                    <p:embed/>
                  </p:oleObj>
                </mc:Choice>
                <mc:Fallback>
                  <p:oleObj name="" r:id="rId20" imgW="395605" imgH="227330" progId="Equation.3">
                    <p:embed/>
                    <p:pic>
                      <p:nvPicPr>
                        <p:cNvPr id="0" name="Object 3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" y="0"/>
                          <a:ext cx="165" cy="10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7" name="Group 37"/>
          <p:cNvGrpSpPr/>
          <p:nvPr/>
        </p:nvGrpSpPr>
        <p:grpSpPr bwMode="auto">
          <a:xfrm>
            <a:off x="8678197" y="2499716"/>
            <a:ext cx="446087" cy="457200"/>
            <a:chOff x="0" y="0"/>
            <a:chExt cx="281" cy="288"/>
          </a:xfrm>
        </p:grpSpPr>
        <p:grpSp>
          <p:nvGrpSpPr>
            <p:cNvPr id="48" name="Group 38"/>
            <p:cNvGrpSpPr/>
            <p:nvPr/>
          </p:nvGrpSpPr>
          <p:grpSpPr bwMode="auto">
            <a:xfrm>
              <a:off x="0" y="0"/>
              <a:ext cx="192" cy="288"/>
              <a:chOff x="0" y="0"/>
              <a:chExt cx="192" cy="288"/>
            </a:xfrm>
          </p:grpSpPr>
          <p:sp>
            <p:nvSpPr>
              <p:cNvPr id="50" name="Line 39"/>
              <p:cNvSpPr>
                <a:spLocks noChangeShapeType="1"/>
              </p:cNvSpPr>
              <p:nvPr/>
            </p:nvSpPr>
            <p:spPr bwMode="auto">
              <a:xfrm>
                <a:off x="0" y="0"/>
                <a:ext cx="192" cy="0"/>
              </a:xfrm>
              <a:prstGeom prst="line">
                <a:avLst/>
              </a:prstGeom>
              <a:noFill/>
              <a:ln w="12700">
                <a:solidFill>
                  <a:schemeClr val="accent2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cxnSp>
            <p:nvCxnSpPr>
              <p:cNvPr id="51" name="AutoShape 40"/>
              <p:cNvCxnSpPr>
                <a:cxnSpLocks noChangeShapeType="1"/>
              </p:cNvCxnSpPr>
              <p:nvPr/>
            </p:nvCxnSpPr>
            <p:spPr bwMode="auto">
              <a:xfrm>
                <a:off x="96" y="0"/>
                <a:ext cx="0" cy="288"/>
              </a:xfrm>
              <a:prstGeom prst="straightConnector1">
                <a:avLst/>
              </a:prstGeom>
              <a:noFill/>
              <a:ln w="12700">
                <a:solidFill>
                  <a:srgbClr val="008000"/>
                </a:solidFill>
                <a:round/>
                <a:headEnd type="triangle" w="sm" len="med"/>
                <a:tailEnd type="triangle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aphicFrame>
          <p:nvGraphicFramePr>
            <p:cNvPr id="49" name="Object 37"/>
            <p:cNvGraphicFramePr>
              <a:graphicFrameLocks noChangeAspect="1"/>
            </p:cNvGraphicFramePr>
            <p:nvPr/>
          </p:nvGraphicFramePr>
          <p:xfrm>
            <a:off x="116" y="95"/>
            <a:ext cx="165" cy="10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" name="" r:id="rId22" imgW="395605" imgH="227330" progId="Equation.3">
                    <p:embed/>
                  </p:oleObj>
                </mc:Choice>
                <mc:Fallback>
                  <p:oleObj name="" r:id="rId22" imgW="395605" imgH="227330" progId="Equation.3">
                    <p:embed/>
                    <p:pic>
                      <p:nvPicPr>
                        <p:cNvPr id="0" name="Object 3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6" y="95"/>
                          <a:ext cx="165" cy="10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2" name="Group 42"/>
          <p:cNvGrpSpPr/>
          <p:nvPr/>
        </p:nvGrpSpPr>
        <p:grpSpPr bwMode="auto">
          <a:xfrm>
            <a:off x="8363872" y="1918691"/>
            <a:ext cx="1066800" cy="836613"/>
            <a:chOff x="0" y="0"/>
            <a:chExt cx="672" cy="527"/>
          </a:xfrm>
        </p:grpSpPr>
        <p:graphicFrame>
          <p:nvGraphicFramePr>
            <p:cNvPr id="53" name="Object 39"/>
            <p:cNvGraphicFramePr>
              <a:graphicFrameLocks noChangeAspect="1"/>
            </p:cNvGraphicFramePr>
            <p:nvPr/>
          </p:nvGraphicFramePr>
          <p:xfrm>
            <a:off x="288" y="0"/>
            <a:ext cx="384" cy="21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" name="" r:id="rId24" imgW="775970" imgH="400050" progId="Equation.3">
                    <p:embed/>
                  </p:oleObj>
                </mc:Choice>
                <mc:Fallback>
                  <p:oleObj name="" r:id="rId24" imgW="775970" imgH="400050" progId="Equation.3">
                    <p:embed/>
                    <p:pic>
                      <p:nvPicPr>
                        <p:cNvPr id="0" name="Object 3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8" y="0"/>
                          <a:ext cx="384" cy="21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4" name="Line 44"/>
            <p:cNvSpPr>
              <a:spLocks noChangeShapeType="1"/>
            </p:cNvSpPr>
            <p:nvPr/>
          </p:nvSpPr>
          <p:spPr bwMode="auto">
            <a:xfrm flipH="1">
              <a:off x="0" y="191"/>
              <a:ext cx="384" cy="336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5" name="Group 45"/>
          <p:cNvGrpSpPr/>
          <p:nvPr/>
        </p:nvGrpSpPr>
        <p:grpSpPr bwMode="auto">
          <a:xfrm>
            <a:off x="6916072" y="2450504"/>
            <a:ext cx="1295400" cy="457200"/>
            <a:chOff x="0" y="0"/>
            <a:chExt cx="816" cy="288"/>
          </a:xfrm>
        </p:grpSpPr>
        <p:graphicFrame>
          <p:nvGraphicFramePr>
            <p:cNvPr id="56" name="Object 42"/>
            <p:cNvGraphicFramePr>
              <a:graphicFrameLocks noChangeAspect="1"/>
            </p:cNvGraphicFramePr>
            <p:nvPr/>
          </p:nvGraphicFramePr>
          <p:xfrm>
            <a:off x="0" y="66"/>
            <a:ext cx="438" cy="2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" name="" r:id="rId26" imgW="899795" imgH="365760" progId="Equation.3">
                    <p:embed/>
                  </p:oleObj>
                </mc:Choice>
                <mc:Fallback>
                  <p:oleObj name="" r:id="rId26" imgW="899795" imgH="365760" progId="Equation.3">
                    <p:embed/>
                    <p:pic>
                      <p:nvPicPr>
                        <p:cNvPr id="0" name="Object 4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66"/>
                          <a:ext cx="438" cy="20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7" name="Line 47"/>
            <p:cNvSpPr>
              <a:spLocks noChangeShapeType="1"/>
            </p:cNvSpPr>
            <p:nvPr/>
          </p:nvSpPr>
          <p:spPr bwMode="auto">
            <a:xfrm>
              <a:off x="816" y="0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8" name="Group 48"/>
          <p:cNvGrpSpPr/>
          <p:nvPr/>
        </p:nvGrpSpPr>
        <p:grpSpPr bwMode="auto">
          <a:xfrm>
            <a:off x="8135272" y="2907704"/>
            <a:ext cx="685800" cy="1073150"/>
            <a:chOff x="0" y="0"/>
            <a:chExt cx="432" cy="676"/>
          </a:xfrm>
        </p:grpSpPr>
        <p:graphicFrame>
          <p:nvGraphicFramePr>
            <p:cNvPr id="59" name="Object 45"/>
            <p:cNvGraphicFramePr>
              <a:graphicFrameLocks noChangeAspect="1"/>
            </p:cNvGraphicFramePr>
            <p:nvPr/>
          </p:nvGraphicFramePr>
          <p:xfrm>
            <a:off x="0" y="478"/>
            <a:ext cx="432" cy="1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" name="" r:id="rId28" imgW="899795" imgH="365760" progId="Equation.3">
                    <p:embed/>
                  </p:oleObj>
                </mc:Choice>
                <mc:Fallback>
                  <p:oleObj name="" r:id="rId28" imgW="899795" imgH="365760" progId="Equation.3">
                    <p:embed/>
                    <p:pic>
                      <p:nvPicPr>
                        <p:cNvPr id="0" name="Object 4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478"/>
                          <a:ext cx="432" cy="19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0" name="Line 50"/>
            <p:cNvSpPr>
              <a:spLocks noChangeShapeType="1"/>
            </p:cNvSpPr>
            <p:nvPr/>
          </p:nvSpPr>
          <p:spPr bwMode="auto">
            <a:xfrm>
              <a:off x="48" y="0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1" name="Text Box 51"/>
          <p:cNvSpPr txBox="1">
            <a:spLocks noChangeArrowheads="1"/>
          </p:cNvSpPr>
          <p:nvPr/>
        </p:nvSpPr>
        <p:spPr bwMode="auto">
          <a:xfrm>
            <a:off x="1110584" y="391516"/>
            <a:ext cx="8715375" cy="115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755650" indent="-75565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引例  </a:t>
            </a:r>
            <a:r>
              <a:rPr lang="en-US" altLang="zh-CN" sz="2800" b="1" dirty="0">
                <a:latin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</a:rPr>
              <a:t>一正方形金属薄片受温度影响</a:t>
            </a:r>
            <a:r>
              <a:rPr lang="en-US" altLang="zh-CN" sz="2800" b="1" dirty="0">
                <a:latin typeface="Times New Roman" panose="02020603050405020304" pitchFamily="18" charset="0"/>
              </a:rPr>
              <a:t>, </a:t>
            </a:r>
            <a:r>
              <a:rPr lang="zh-CN" altLang="en-US" sz="2800" b="1" dirty="0">
                <a:latin typeface="Times New Roman" panose="02020603050405020304" pitchFamily="18" charset="0"/>
              </a:rPr>
              <a:t>其边长由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latin typeface="Times New Roman" panose="02020603050405020304" pitchFamily="18" charset="0"/>
              </a:rPr>
              <a:t>0</a:t>
            </a:r>
            <a:r>
              <a:rPr lang="zh-CN" altLang="en-US" sz="2800" b="1" dirty="0">
                <a:latin typeface="Times New Roman" panose="02020603050405020304" pitchFamily="18" charset="0"/>
              </a:rPr>
              <a:t>变到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latin typeface="Times New Roman" panose="02020603050405020304" pitchFamily="18" charset="0"/>
              </a:rPr>
              <a:t>0</a:t>
            </a:r>
            <a:r>
              <a:rPr lang="en-US" altLang="zh-CN" sz="2800" b="1" dirty="0">
                <a:latin typeface="Times New Roman" panose="02020603050405020304" pitchFamily="18" charset="0"/>
              </a:rPr>
              <a:t>+</a:t>
            </a:r>
            <a:r>
              <a:rPr lang="en-US" altLang="zh-CN" sz="2800" b="1" dirty="0">
                <a:latin typeface="Times New Roman" panose="02020603050405020304" pitchFamily="18" charset="0"/>
                <a:sym typeface="Symbol" panose="05050102010706020507" pitchFamily="18" charset="2"/>
              </a:rPr>
              <a:t>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</a:rPr>
              <a:t>, </a:t>
            </a:r>
            <a:r>
              <a:rPr lang="zh-CN" altLang="en-US" sz="2800" b="1" dirty="0">
                <a:latin typeface="Times New Roman" panose="02020603050405020304" pitchFamily="18" charset="0"/>
              </a:rPr>
              <a:t>求此薄片面积改变了多少？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62" name="Text Box 52"/>
          <p:cNvSpPr txBox="1">
            <a:spLocks noChangeArrowheads="1"/>
          </p:cNvSpPr>
          <p:nvPr/>
        </p:nvSpPr>
        <p:spPr bwMode="auto">
          <a:xfrm>
            <a:off x="1324897" y="1385291"/>
            <a:ext cx="213677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解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zh-CN" altLang="en-US" sz="2800" b="1">
                <a:latin typeface="Times New Roman" panose="02020603050405020304" pitchFamily="18" charset="0"/>
              </a:rPr>
              <a:t>如图</a:t>
            </a:r>
            <a:r>
              <a:rPr lang="en-US" altLang="zh-CN" sz="2800" b="1">
                <a:latin typeface="Times New Roman" panose="02020603050405020304" pitchFamily="18" charset="0"/>
              </a:rPr>
              <a:t>,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  <p:graphicFrame>
        <p:nvGraphicFramePr>
          <p:cNvPr id="63" name="Object 50"/>
          <p:cNvGraphicFramePr>
            <a:graphicFrameLocks noChangeAspect="1"/>
          </p:cNvGraphicFramePr>
          <p:nvPr/>
        </p:nvGraphicFramePr>
        <p:xfrm>
          <a:off x="2753647" y="6271616"/>
          <a:ext cx="4030662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" name="Equation" r:id="rId30" imgW="1676400" imgH="228600" progId="Equation.DSMT4">
                  <p:embed/>
                </p:oleObj>
              </mc:Choice>
              <mc:Fallback>
                <p:oleObj name="Equation" r:id="rId30" imgW="1676400" imgH="228600" progId="Equation.DSMT4">
                  <p:embed/>
                  <p:pic>
                    <p:nvPicPr>
                      <p:cNvPr id="0" name="Object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3647" y="6271616"/>
                        <a:ext cx="4030662" cy="547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51"/>
          <p:cNvGraphicFramePr>
            <a:graphicFrameLocks noChangeAspect="1"/>
          </p:cNvGraphicFramePr>
          <p:nvPr/>
        </p:nvGraphicFramePr>
        <p:xfrm>
          <a:off x="3164809" y="3387129"/>
          <a:ext cx="2087563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" name="" r:id="rId32" imgW="979170" imgH="241300" progId="Equation.3">
                  <p:embed/>
                </p:oleObj>
              </mc:Choice>
              <mc:Fallback>
                <p:oleObj name="" r:id="rId32" imgW="979170" imgH="241300" progId="Equation.3">
                  <p:embed/>
                  <p:pic>
                    <p:nvPicPr>
                      <p:cNvPr id="0" name="Object 5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64809" y="3387129"/>
                        <a:ext cx="2087563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" name="矩形 59"/>
          <p:cNvSpPr>
            <a:spLocks noChangeArrowheads="1"/>
          </p:cNvSpPr>
          <p:nvPr/>
        </p:nvSpPr>
        <p:spPr bwMode="auto">
          <a:xfrm>
            <a:off x="1324897" y="4652366"/>
            <a:ext cx="63515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(1) </a:t>
            </a:r>
            <a:r>
              <a:rPr lang="el-GR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Δ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</a:rPr>
              <a:t>的线性函数，且为</a:t>
            </a:r>
            <a:r>
              <a:rPr lang="el-GR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Δ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的主要部分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7" name="矩形 60"/>
          <p:cNvSpPr>
            <a:spLocks noChangeArrowheads="1"/>
          </p:cNvSpPr>
          <p:nvPr/>
        </p:nvSpPr>
        <p:spPr bwMode="auto">
          <a:xfrm>
            <a:off x="1324897" y="5223866"/>
            <a:ext cx="87042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(2)</a:t>
            </a:r>
            <a:r>
              <a:rPr lang="el-GR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Δ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</a:rPr>
              <a:t>的高阶无穷小量，当</a:t>
            </a:r>
            <a:r>
              <a:rPr lang="en-US" altLang="zh-CN" sz="2800" b="1" dirty="0">
                <a:solidFill>
                  <a:srgbClr val="FF0000"/>
                </a:solidFill>
              </a:rPr>
              <a:t>|</a:t>
            </a:r>
            <a:r>
              <a:rPr lang="el-GR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Δ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x|</a:t>
            </a:r>
            <a:r>
              <a:rPr lang="zh-CN" altLang="en-US" sz="2800" b="1" dirty="0">
                <a:solidFill>
                  <a:srgbClr val="FF0000"/>
                </a:solidFill>
              </a:rPr>
              <a:t>很小时，可以忽略不计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8" name="TextBox 57"/>
          <p:cNvSpPr txBox="1">
            <a:spLocks noChangeArrowheads="1"/>
          </p:cNvSpPr>
          <p:nvPr/>
        </p:nvSpPr>
        <p:spPr bwMode="auto">
          <a:xfrm>
            <a:off x="1967834" y="2080616"/>
            <a:ext cx="42148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/>
              <a:t>设边长由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latin typeface="Times New Roman" panose="02020603050405020304" pitchFamily="18" charset="0"/>
              </a:rPr>
              <a:t>0</a:t>
            </a:r>
            <a:r>
              <a:rPr lang="zh-CN" altLang="en-US" sz="2800" b="1" dirty="0">
                <a:latin typeface="Times New Roman" panose="02020603050405020304" pitchFamily="18" charset="0"/>
              </a:rPr>
              <a:t>变到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latin typeface="Times New Roman" panose="02020603050405020304" pitchFamily="18" charset="0"/>
              </a:rPr>
              <a:t>0</a:t>
            </a:r>
            <a:r>
              <a:rPr lang="en-US" altLang="zh-CN" sz="2800" b="1" dirty="0">
                <a:latin typeface="Times New Roman" panose="02020603050405020304" pitchFamily="18" charset="0"/>
              </a:rPr>
              <a:t>+</a:t>
            </a:r>
            <a:r>
              <a:rPr lang="en-US" altLang="zh-CN" sz="2800" b="1" dirty="0">
                <a:latin typeface="Times New Roman" panose="02020603050405020304" pitchFamily="18" charset="0"/>
                <a:sym typeface="Symbol" panose="05050102010706020507" pitchFamily="18" charset="2"/>
              </a:rPr>
              <a:t>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</a:rPr>
              <a:t>, </a:t>
            </a:r>
            <a:endParaRPr lang="zh-CN" altLang="en-US" sz="2800" b="1" dirty="0"/>
          </a:p>
        </p:txBody>
      </p:sp>
      <p:sp>
        <p:nvSpPr>
          <p:cNvPr id="69" name="TextBox 58"/>
          <p:cNvSpPr txBox="1">
            <a:spLocks noChangeArrowheads="1"/>
          </p:cNvSpPr>
          <p:nvPr/>
        </p:nvSpPr>
        <p:spPr bwMode="auto">
          <a:xfrm>
            <a:off x="2039272" y="5795366"/>
            <a:ext cx="25717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/>
              <a:t>记 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b="1" i="1">
                <a:latin typeface="Times New Roman" panose="02020603050405020304" pitchFamily="18" charset="0"/>
              </a:rPr>
              <a:t> x</a:t>
            </a:r>
            <a:r>
              <a:rPr lang="en-US" altLang="zh-CN" sz="2800" b="1" baseline="-25000">
                <a:latin typeface="Times New Roman" panose="02020603050405020304" pitchFamily="18" charset="0"/>
              </a:rPr>
              <a:t>0</a:t>
            </a:r>
            <a:r>
              <a:rPr lang="en-US" altLang="zh-CN" sz="2800" b="1">
                <a:latin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zh-CN" sz="2800" b="1" i="1">
                <a:latin typeface="Times New Roman" panose="02020603050405020304" pitchFamily="18" charset="0"/>
              </a:rPr>
              <a:t>.</a:t>
            </a:r>
            <a:r>
              <a:rPr lang="en-US" altLang="zh-CN" sz="2800" b="1">
                <a:latin typeface="Times New Roman" panose="02020603050405020304" pitchFamily="18" charset="0"/>
                <a:sym typeface="Symbol" panose="05050102010706020507" pitchFamily="18" charset="2"/>
              </a:rPr>
              <a:t></a:t>
            </a:r>
            <a:r>
              <a:rPr lang="en-US" altLang="zh-CN" sz="2800" b="1" i="1">
                <a:latin typeface="Times New Roman" panose="02020603050405020304" pitchFamily="18" charset="0"/>
              </a:rPr>
              <a:t>x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" name="TextBox 59"/>
          <p:cNvSpPr txBox="1">
            <a:spLocks noChangeArrowheads="1"/>
          </p:cNvSpPr>
          <p:nvPr/>
        </p:nvSpPr>
        <p:spPr bwMode="auto">
          <a:xfrm>
            <a:off x="2039272" y="6295429"/>
            <a:ext cx="1500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/>
              <a:t>误差</a:t>
            </a:r>
            <a:endParaRPr lang="zh-CN" altLang="en-US" sz="2800" b="1"/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8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9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6" grpId="0" animBg="1"/>
      <p:bldP spid="8" grpId="0" animBg="1"/>
      <p:bldP spid="62" grpId="0"/>
      <p:bldP spid="66" grpId="0"/>
      <p:bldP spid="67" grpId="0"/>
      <p:bldP spid="68" grpId="0"/>
      <p:bldP spid="69" grpId="0"/>
      <p:bldP spid="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317983" y="1334932"/>
            <a:ext cx="76581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              设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y</a:t>
            </a:r>
            <a:r>
              <a:rPr lang="en-US" altLang="zh-CN" sz="2800" b="1" dirty="0">
                <a:latin typeface="Times New Roman" panose="02020603050405020304" pitchFamily="18" charset="0"/>
              </a:rPr>
              <a:t>=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f </a:t>
            </a:r>
            <a:r>
              <a:rPr lang="en-US" altLang="zh-CN" sz="2800" b="1" dirty="0">
                <a:latin typeface="Times New Roman" panose="02020603050405020304" pitchFamily="18" charset="0"/>
              </a:rPr>
              <a:t>(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</a:rPr>
              <a:t>)</a:t>
            </a:r>
            <a:r>
              <a:rPr lang="zh-CN" altLang="en-US" sz="2800" b="1" dirty="0">
                <a:latin typeface="Times New Roman" panose="02020603050405020304" pitchFamily="18" charset="0"/>
              </a:rPr>
              <a:t>在 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latin typeface="Times New Roman" panose="02020603050405020304" pitchFamily="18" charset="0"/>
              </a:rPr>
              <a:t>0 </a:t>
            </a:r>
            <a:r>
              <a:rPr lang="zh-CN" altLang="en-US" sz="2800" b="1" dirty="0">
                <a:latin typeface="Times New Roman" panose="02020603050405020304" pitchFamily="18" charset="0"/>
              </a:rPr>
              <a:t>的某邻域内有定义，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998646" y="2301929"/>
            <a:ext cx="82910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如果函数的增量 </a:t>
            </a:r>
            <a:r>
              <a:rPr lang="zh-CN" altLang="en-US" sz="2800" b="1" dirty="0">
                <a:latin typeface="Times New Roman" panose="02020603050405020304" pitchFamily="18" charset="0"/>
                <a:sym typeface="Symbol" panose="05050102010706020507" pitchFamily="18" charset="2"/>
              </a:rPr>
              <a:t>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y </a:t>
            </a:r>
            <a:r>
              <a:rPr lang="en-US" altLang="zh-CN" sz="2800" b="1" dirty="0">
                <a:latin typeface="Times New Roman" panose="02020603050405020304" pitchFamily="18" charset="0"/>
              </a:rPr>
              <a:t>= 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f </a:t>
            </a:r>
            <a:r>
              <a:rPr lang="en-US" altLang="zh-CN" sz="2800" b="1" dirty="0">
                <a:latin typeface="Times New Roman" panose="02020603050405020304" pitchFamily="18" charset="0"/>
              </a:rPr>
              <a:t>(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latin typeface="Times New Roman" panose="02020603050405020304" pitchFamily="18" charset="0"/>
              </a:rPr>
              <a:t>0</a:t>
            </a:r>
            <a:r>
              <a:rPr lang="en-US" altLang="zh-CN" sz="2800" b="1" dirty="0">
                <a:latin typeface="Times New Roman" panose="02020603050405020304" pitchFamily="18" charset="0"/>
              </a:rPr>
              <a:t>+ </a:t>
            </a:r>
            <a:r>
              <a:rPr lang="en-US" altLang="zh-CN" sz="2800" b="1" dirty="0">
                <a:latin typeface="Times New Roman" panose="02020603050405020304" pitchFamily="18" charset="0"/>
                <a:sym typeface="Symbol" panose="05050102010706020507" pitchFamily="18" charset="2"/>
              </a:rPr>
              <a:t></a:t>
            </a:r>
            <a:r>
              <a:rPr lang="en-US" altLang="zh-CN" sz="2800" b="1" dirty="0">
                <a:latin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sym typeface="Symbol" panose="05050102010706020507" pitchFamily="18" charset="2"/>
              </a:rPr>
              <a:t></a:t>
            </a:r>
            <a:r>
              <a:rPr lang="en-US" altLang="zh-CN" sz="2800" b="1" i="1" dirty="0">
                <a:latin typeface="Times New Roman" panose="02020603050405020304" pitchFamily="18" charset="0"/>
                <a:sym typeface="Symbol" panose="05050102010706020507" pitchFamily="18" charset="2"/>
              </a:rPr>
              <a:t>f </a:t>
            </a:r>
            <a:r>
              <a:rPr lang="en-US" altLang="zh-CN" sz="2800" b="1" dirty="0">
                <a:latin typeface="Times New Roman" panose="02020603050405020304" pitchFamily="18" charset="0"/>
                <a:sym typeface="Symbol" panose="05050102010706020507" pitchFamily="18" charset="2"/>
              </a:rPr>
              <a:t>(</a:t>
            </a:r>
            <a:r>
              <a:rPr lang="en-US" altLang="zh-CN" sz="2800" b="1" i="1" dirty="0">
                <a:latin typeface="Times New Roman" panose="02020603050405020304" pitchFamily="18" charset="0"/>
                <a:sym typeface="Symbol" panose="05050102010706020507" pitchFamily="18" charset="2"/>
              </a:rPr>
              <a:t>x</a:t>
            </a:r>
            <a:r>
              <a:rPr lang="en-US" altLang="zh-CN" sz="2800" b="1" baseline="-25000" dirty="0">
                <a:latin typeface="Times New Roman" panose="02020603050405020304" pitchFamily="18" charset="0"/>
                <a:sym typeface="Symbol" panose="05050102010706020507" pitchFamily="18" charset="2"/>
              </a:rPr>
              <a:t>0</a:t>
            </a:r>
            <a:r>
              <a:rPr lang="en-US" altLang="zh-CN" sz="2800" b="1" dirty="0">
                <a:latin typeface="Times New Roman" panose="02020603050405020304" pitchFamily="18" charset="0"/>
                <a:sym typeface="Symbol" panose="05050102010706020507" pitchFamily="18" charset="2"/>
              </a:rPr>
              <a:t>)</a:t>
            </a:r>
            <a:r>
              <a:rPr lang="zh-CN" altLang="en-US" sz="2800" b="1" dirty="0">
                <a:latin typeface="Times New Roman" panose="02020603050405020304" pitchFamily="18" charset="0"/>
                <a:sym typeface="Symbol" panose="05050102010706020507" pitchFamily="18" charset="2"/>
              </a:rPr>
              <a:t>可表示成</a:t>
            </a:r>
            <a:endParaRPr lang="zh-CN" altLang="en-US" sz="2800" b="1" dirty="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8451908" y="2334087"/>
            <a:ext cx="309086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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y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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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+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o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(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)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，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90068" y="3234874"/>
            <a:ext cx="6894513" cy="624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spcBef>
                <a:spcPct val="50000"/>
              </a:spcBef>
              <a:buFontTx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    </a:t>
            </a:r>
            <a:r>
              <a:rPr lang="zh-CN" altLang="en-US" sz="2800" b="1" dirty="0">
                <a:latin typeface="Times New Roman" panose="02020603050405020304" pitchFamily="18" charset="0"/>
              </a:rPr>
              <a:t>其中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</a:rPr>
              <a:t>为只与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latin typeface="Times New Roman" panose="02020603050405020304" pitchFamily="18" charset="0"/>
              </a:rPr>
              <a:t>0</a:t>
            </a:r>
            <a:r>
              <a:rPr lang="zh-CN" altLang="en-US" sz="2800" b="1" dirty="0">
                <a:latin typeface="Times New Roman" panose="02020603050405020304" pitchFamily="18" charset="0"/>
              </a:rPr>
              <a:t>有关而与</a:t>
            </a:r>
            <a:r>
              <a:rPr lang="zh-CN" altLang="en-US" sz="2800" b="1" dirty="0">
                <a:latin typeface="Times New Roman" panose="02020603050405020304" pitchFamily="18" charset="0"/>
                <a:sym typeface="Symbol" panose="05050102010706020507" pitchFamily="18" charset="2"/>
              </a:rPr>
              <a:t></a:t>
            </a:r>
            <a:r>
              <a:rPr lang="en-US" altLang="zh-CN" sz="2800" b="1" i="1" dirty="0">
                <a:latin typeface="Times New Roman" panose="02020603050405020304" pitchFamily="18" charset="0"/>
                <a:sym typeface="Symbol" panose="05050102010706020507" pitchFamily="18" charset="2"/>
              </a:rPr>
              <a:t>x</a:t>
            </a:r>
            <a:r>
              <a:rPr lang="zh-CN" altLang="en-US" sz="2800" b="1" dirty="0">
                <a:latin typeface="Times New Roman" panose="02020603050405020304" pitchFamily="18" charset="0"/>
                <a:sym typeface="Symbol" panose="05050102010706020507" pitchFamily="18" charset="2"/>
              </a:rPr>
              <a:t>无关的常数， </a:t>
            </a:r>
            <a:endParaRPr lang="zh-CN" altLang="en-US" sz="2800" b="1" dirty="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949137" y="4283836"/>
            <a:ext cx="106934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spcBef>
                <a:spcPct val="50000"/>
              </a:spcBef>
              <a:buNone/>
            </a:pPr>
            <a:r>
              <a:rPr lang="en-US" altLang="zh-CN" sz="2800" b="1" dirty="0">
                <a:latin typeface="Times New Roman" panose="02020603050405020304" pitchFamily="18" charset="0"/>
                <a:sym typeface="Symbol" panose="05050102010706020507" pitchFamily="18" charset="2"/>
              </a:rPr>
              <a:t></a:t>
            </a:r>
            <a:r>
              <a:rPr lang="en-US" altLang="zh-CN" sz="2800" b="1" dirty="0">
                <a:latin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x </a:t>
            </a:r>
            <a:r>
              <a:rPr lang="zh-CN" altLang="en-US" sz="2800" b="1" dirty="0">
                <a:latin typeface="Times New Roman" panose="02020603050405020304" pitchFamily="18" charset="0"/>
                <a:sym typeface="Symbol" panose="05050102010706020507" pitchFamily="18" charset="2"/>
              </a:rPr>
              <a:t>高阶的无穷小，则函数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y </a:t>
            </a:r>
            <a:r>
              <a:rPr lang="en-US" altLang="zh-CN" sz="2800" b="1" dirty="0">
                <a:latin typeface="Times New Roman" panose="02020603050405020304" pitchFamily="18" charset="0"/>
              </a:rPr>
              <a:t>= 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f </a:t>
            </a:r>
            <a:r>
              <a:rPr lang="en-US" altLang="zh-CN" sz="2800" b="1" dirty="0">
                <a:latin typeface="Times New Roman" panose="02020603050405020304" pitchFamily="18" charset="0"/>
              </a:rPr>
              <a:t>(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</a:rPr>
              <a:t>) </a:t>
            </a:r>
            <a:r>
              <a:rPr lang="zh-CN" altLang="en-US" sz="2800" b="1" dirty="0">
                <a:latin typeface="Times New Roman" panose="02020603050405020304" pitchFamily="18" charset="0"/>
              </a:rPr>
              <a:t>在</a:t>
            </a:r>
            <a:r>
              <a:rPr lang="en-US" altLang="zh-CN" sz="2800" b="1" i="1" dirty="0">
                <a:latin typeface="Times New Roman" panose="02020603050405020304" pitchFamily="18" charset="0"/>
                <a:sym typeface="Symbol" panose="05050102010706020507" pitchFamily="18" charset="2"/>
              </a:rPr>
              <a:t>x</a:t>
            </a:r>
            <a:r>
              <a:rPr lang="en-US" altLang="zh-CN" sz="2800" b="1" baseline="-25000" dirty="0">
                <a:latin typeface="Times New Roman" panose="02020603050405020304" pitchFamily="18" charset="0"/>
                <a:sym typeface="Symbol" panose="05050102010706020507" pitchFamily="18" charset="2"/>
              </a:rPr>
              <a:t>0</a:t>
            </a:r>
            <a:r>
              <a:rPr lang="zh-CN" altLang="en-US" sz="2800" b="1" dirty="0">
                <a:latin typeface="Times New Roman" panose="02020603050405020304" pitchFamily="18" charset="0"/>
                <a:sym typeface="Symbol" panose="05050102010706020507" pitchFamily="18" charset="2"/>
              </a:rPr>
              <a:t>处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可微</a:t>
            </a:r>
            <a:r>
              <a:rPr lang="zh-CN" altLang="en-US" sz="2800" b="1" dirty="0">
                <a:latin typeface="Times New Roman" panose="02020603050405020304" pitchFamily="18" charset="0"/>
                <a:sym typeface="Symbol" panose="05050102010706020507" pitchFamily="18" charset="2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A·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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en-US" sz="2800" b="1" dirty="0">
                <a:latin typeface="Times New Roman" panose="02020603050405020304" pitchFamily="18" charset="0"/>
              </a:rPr>
              <a:t>称为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微分</a:t>
            </a:r>
            <a:r>
              <a:rPr lang="zh-CN" altLang="en-US" sz="2800" b="1" dirty="0">
                <a:latin typeface="Times New Roman" panose="02020603050405020304" pitchFamily="18" charset="0"/>
              </a:rPr>
              <a:t>，即</a:t>
            </a:r>
            <a:endParaRPr lang="en-US" altLang="zh-CN" sz="2800" b="1" dirty="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10" name="Rectangle 23"/>
          <p:cNvSpPr>
            <a:spLocks noChangeArrowheads="1"/>
          </p:cNvSpPr>
          <p:nvPr/>
        </p:nvSpPr>
        <p:spPr bwMode="auto">
          <a:xfrm>
            <a:off x="4319270" y="5048250"/>
            <a:ext cx="2505710" cy="697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no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3600" b="1" dirty="0" err="1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d</a:t>
            </a:r>
            <a:r>
              <a:rPr lang="en-US" altLang="zh-CN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y</a:t>
            </a:r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= </a:t>
            </a:r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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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3600" b="1" dirty="0">
                <a:latin typeface="Times New Roman" panose="02020603050405020304" pitchFamily="18" charset="0"/>
                <a:sym typeface="Symbol" panose="05050102010706020507" pitchFamily="18" charset="2"/>
              </a:rPr>
              <a:t> </a:t>
            </a:r>
            <a:endParaRPr lang="en-US" altLang="zh-CN" sz="3600" b="1" dirty="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6919146" y="1370421"/>
            <a:ext cx="5224780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708688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当自变量在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latin typeface="Times New Roman" panose="02020603050405020304" pitchFamily="18" charset="0"/>
              </a:rPr>
              <a:t>0 </a:t>
            </a:r>
            <a:r>
              <a:rPr lang="zh-CN" altLang="en-US" sz="2800" b="1" dirty="0">
                <a:latin typeface="Times New Roman" panose="02020603050405020304" pitchFamily="18" charset="0"/>
              </a:rPr>
              <a:t>处取得增量</a:t>
            </a:r>
            <a:r>
              <a:rPr lang="el-GR" altLang="en-US" sz="2800" b="1" dirty="0">
                <a:latin typeface="Times New Roman" panose="02020603050405020304" pitchFamily="18" charset="0"/>
              </a:rPr>
              <a:t>Δ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x</a:t>
            </a:r>
            <a:r>
              <a:rPr lang="zh-CN" altLang="en-US" sz="2800" b="1" dirty="0">
                <a:latin typeface="Times New Roman" panose="02020603050405020304" pitchFamily="18" charset="0"/>
              </a:rPr>
              <a:t>时，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12" name="矩形 32"/>
          <p:cNvSpPr>
            <a:spLocks noChangeArrowheads="1"/>
          </p:cNvSpPr>
          <p:nvPr/>
        </p:nvSpPr>
        <p:spPr bwMode="auto">
          <a:xfrm>
            <a:off x="7125363" y="3234924"/>
            <a:ext cx="4879862" cy="624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latin typeface="Times New Roman" panose="02020603050405020304" pitchFamily="18" charset="0"/>
                <a:sym typeface="Symbol" panose="05050102010706020507" pitchFamily="18" charset="2"/>
              </a:rPr>
              <a:t>则称它为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微分系数</a:t>
            </a:r>
            <a:r>
              <a:rPr lang="en-US" altLang="zh-CN" sz="2800" b="1" dirty="0">
                <a:latin typeface="Times New Roman" panose="02020603050405020304" pitchFamily="18" charset="0"/>
                <a:sym typeface="Symbol" panose="05050102010706020507" pitchFamily="18" charset="2"/>
              </a:rPr>
              <a:t>, 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 o</a:t>
            </a:r>
            <a:r>
              <a:rPr lang="en-US" altLang="zh-CN" sz="2800" b="1" dirty="0">
                <a:latin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sym typeface="Symbol" panose="05050102010706020507" pitchFamily="18" charset="2"/>
              </a:rPr>
              <a:t>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</a:rPr>
              <a:t>)</a:t>
            </a:r>
            <a:r>
              <a:rPr lang="zh-CN" altLang="en-US" sz="2800" b="1" dirty="0">
                <a:latin typeface="Times New Roman" panose="02020603050405020304" pitchFamily="18" charset="0"/>
              </a:rPr>
              <a:t>是比</a:t>
            </a:r>
            <a:endParaRPr lang="zh-CN" altLang="en-US" sz="2800" b="1" dirty="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105386" y="356451"/>
            <a:ext cx="5175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9pPr>
          </a:lstStyle>
          <a:p>
            <a:r>
              <a:rPr lang="zh-CN" altLang="en-US" sz="4000" b="1" dirty="0">
                <a:solidFill>
                  <a:srgbClr val="FF0000"/>
                </a:solidFill>
              </a:rPr>
              <a:t>一、微分的定义</a:t>
            </a:r>
            <a:endParaRPr lang="en-US" altLang="zh-CN" sz="4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  <p:bldP spid="6" grpId="0"/>
      <p:bldP spid="8" grpId="0"/>
      <p:bldP spid="9" grpId="0"/>
      <p:bldP spid="10" grpId="0"/>
      <p:bldP spid="11" grpId="0" bldLvl="0" animBg="1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1337945" y="2385697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6" name="Rectangle 16"/>
          <p:cNvSpPr/>
          <p:nvPr/>
        </p:nvSpPr>
        <p:spPr>
          <a:xfrm>
            <a:off x="1337945" y="1480822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7" name="Rectangle 19"/>
          <p:cNvSpPr/>
          <p:nvPr/>
        </p:nvSpPr>
        <p:spPr>
          <a:xfrm>
            <a:off x="1337945" y="2433322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eaLnBrk="0" hangingPunct="0"/>
            <a:r>
              <a:rPr lang="zh-CN" altLang="zh-CN" sz="8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</a:t>
            </a:r>
            <a:endParaRPr lang="zh-CN" altLang="zh-CN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8" name="AutoShape 29" descr="C:\Users\123\AppData\Roaming\Tencent\Users\44394415\QQ\WinTemp\RichOle\T76UV)ZQ8~RF6}LL8J7(0.png"/>
          <p:cNvSpPr>
            <a:spLocks noChangeAspect="1"/>
          </p:cNvSpPr>
          <p:nvPr/>
        </p:nvSpPr>
        <p:spPr>
          <a:xfrm>
            <a:off x="1337945" y="148082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9" name="AutoShape 30" descr="C:\Users\123\AppData\Roaming\Tencent\Users\44394415\QQ\WinTemp\RichOle\T76UV)ZQ8~RF6}LL8J7(0.png"/>
          <p:cNvSpPr>
            <a:spLocks noChangeAspect="1"/>
          </p:cNvSpPr>
          <p:nvPr/>
        </p:nvSpPr>
        <p:spPr>
          <a:xfrm>
            <a:off x="1337945" y="148082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graphicFrame>
        <p:nvGraphicFramePr>
          <p:cNvPr id="51" name="对象 68"/>
          <p:cNvGraphicFramePr/>
          <p:nvPr/>
        </p:nvGraphicFramePr>
        <p:xfrm>
          <a:off x="2562939" y="1480822"/>
          <a:ext cx="7947025" cy="1074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2" imgW="78028800" imgH="11582400" progId="Equation.DSMT4">
                  <p:embed/>
                </p:oleObj>
              </mc:Choice>
              <mc:Fallback>
                <p:oleObj name="Equation" r:id="rId2" imgW="78028800" imgH="11582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562939" y="1480822"/>
                        <a:ext cx="7947025" cy="10747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对象 68"/>
          <p:cNvGraphicFramePr/>
          <p:nvPr/>
        </p:nvGraphicFramePr>
        <p:xfrm>
          <a:off x="1642745" y="4421974"/>
          <a:ext cx="1465263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Equation" r:id="rId4" imgW="14325600" imgH="4876800" progId="Equation.DSMT4">
                  <p:embed/>
                </p:oleObj>
              </mc:Choice>
              <mc:Fallback>
                <p:oleObj name="Equation" r:id="rId4" imgW="14325600" imgH="4876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42745" y="4421974"/>
                        <a:ext cx="1465263" cy="4556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309926" y="1437645"/>
            <a:ext cx="11587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定理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90345" y="2865739"/>
            <a:ext cx="11587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证明：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7" name="对象 68"/>
          <p:cNvGraphicFramePr/>
          <p:nvPr/>
        </p:nvGraphicFramePr>
        <p:xfrm>
          <a:off x="2375376" y="3380050"/>
          <a:ext cx="8537575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Equation" r:id="rId6" imgW="83515200" imgH="9448800" progId="Equation.DSMT4">
                  <p:embed/>
                </p:oleObj>
              </mc:Choice>
              <mc:Fallback>
                <p:oleObj name="Equation" r:id="rId6" imgW="83515200" imgH="9448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75376" y="3380050"/>
                        <a:ext cx="8537575" cy="8826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68"/>
          <p:cNvGraphicFramePr/>
          <p:nvPr/>
        </p:nvGraphicFramePr>
        <p:xfrm>
          <a:off x="2468642" y="5087190"/>
          <a:ext cx="8537575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Equation" r:id="rId8" imgW="83515200" imgH="9448800" progId="Equation.DSMT4">
                  <p:embed/>
                </p:oleObj>
              </mc:Choice>
              <mc:Fallback>
                <p:oleObj name="Equation" r:id="rId8" imgW="83515200" imgH="9448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468642" y="5087190"/>
                        <a:ext cx="8537575" cy="8826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68"/>
          <p:cNvGraphicFramePr/>
          <p:nvPr/>
        </p:nvGraphicFramePr>
        <p:xfrm>
          <a:off x="2649061" y="2904772"/>
          <a:ext cx="1716088" cy="484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Equation" r:id="rId10" imgW="16764000" imgH="5181600" progId="Equation.DSMT4">
                  <p:embed/>
                </p:oleObj>
              </mc:Choice>
              <mc:Fallback>
                <p:oleObj name="Equation" r:id="rId10" imgW="16764000" imgH="51816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649061" y="2904772"/>
                        <a:ext cx="1716088" cy="4841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/>
          <p:nvPr/>
        </p:nvSpPr>
        <p:spPr>
          <a:xfrm>
            <a:off x="950922" y="372747"/>
            <a:ext cx="4231005" cy="508000"/>
          </a:xfrm>
          <a:prstGeom prst="rect">
            <a:avLst/>
          </a:prstGeom>
        </p:spPr>
        <p:txBody>
          <a:bodyPr wrap="square" lIns="91440" tIns="45720" rIns="91440" bIns="45720"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rgbClr val="FF0000"/>
                </a:solidFill>
                <a:ea typeface="楷体_GB2312" panose="02010609030101010101" pitchFamily="49" charset="-122"/>
              </a:rPr>
              <a:t>注意：</a:t>
            </a:r>
            <a:endParaRPr lang="zh-CN" altLang="en-US" sz="3200" b="1" dirty="0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  <p:sp>
        <p:nvSpPr>
          <p:cNvPr id="4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1337945" y="2385697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6" name="Rectangle 16"/>
          <p:cNvSpPr/>
          <p:nvPr/>
        </p:nvSpPr>
        <p:spPr>
          <a:xfrm>
            <a:off x="1337945" y="1480822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8" name="AutoShape 29" descr="C:\Users\123\AppData\Roaming\Tencent\Users\44394415\QQ\WinTemp\RichOle\T76UV)ZQ8~RF6}LL8J7(0.png"/>
          <p:cNvSpPr>
            <a:spLocks noChangeAspect="1"/>
          </p:cNvSpPr>
          <p:nvPr/>
        </p:nvSpPr>
        <p:spPr>
          <a:xfrm>
            <a:off x="1337945" y="148082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9" name="AutoShape 30" descr="C:\Users\123\AppData\Roaming\Tencent\Users\44394415\QQ\WinTemp\RichOle\T76UV)ZQ8~RF6}LL8J7(0.png"/>
          <p:cNvSpPr>
            <a:spLocks noChangeAspect="1"/>
          </p:cNvSpPr>
          <p:nvPr/>
        </p:nvSpPr>
        <p:spPr>
          <a:xfrm>
            <a:off x="1337945" y="148082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graphicFrame>
        <p:nvGraphicFramePr>
          <p:cNvPr id="14" name="对象 68"/>
          <p:cNvGraphicFramePr/>
          <p:nvPr/>
        </p:nvGraphicFramePr>
        <p:xfrm>
          <a:off x="1642745" y="1417955"/>
          <a:ext cx="8997950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Equation" r:id="rId2" imgW="88087200" imgH="10972800" progId="Equation.DSMT4">
                  <p:embed/>
                </p:oleObj>
              </mc:Choice>
              <mc:Fallback>
                <p:oleObj name="Equation" r:id="rId2" imgW="88087200" imgH="10972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642745" y="1417955"/>
                        <a:ext cx="8997950" cy="10255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68"/>
          <p:cNvGraphicFramePr/>
          <p:nvPr/>
        </p:nvGraphicFramePr>
        <p:xfrm>
          <a:off x="1241425" y="3644265"/>
          <a:ext cx="10395585" cy="190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4" imgW="97536000" imgH="20421600" progId="Equation.DSMT4">
                  <p:embed/>
                </p:oleObj>
              </mc:Choice>
              <mc:Fallback>
                <p:oleObj name="Equation" r:id="rId4" imgW="97536000" imgH="204216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41425" y="3644265"/>
                        <a:ext cx="10395585" cy="19081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68"/>
          <p:cNvGraphicFramePr/>
          <p:nvPr/>
        </p:nvGraphicFramePr>
        <p:xfrm>
          <a:off x="4599940" y="2598420"/>
          <a:ext cx="3743325" cy="8909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Equation" r:id="rId6" imgW="1714500" imgH="393700" progId="Equation.DSMT4">
                  <p:embed/>
                </p:oleObj>
              </mc:Choice>
              <mc:Fallback>
                <p:oleObj name="Equation" r:id="rId6" imgW="1714500" imgH="3937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599940" y="2598420"/>
                        <a:ext cx="3743325" cy="8909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68"/>
          <p:cNvGraphicFramePr/>
          <p:nvPr/>
        </p:nvGraphicFramePr>
        <p:xfrm>
          <a:off x="1642745" y="5829300"/>
          <a:ext cx="6821488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Equation" r:id="rId8" imgW="66751200" imgH="5181600" progId="Equation.DSMT4">
                  <p:embed/>
                </p:oleObj>
              </mc:Choice>
              <mc:Fallback>
                <p:oleObj name="Equation" r:id="rId8" imgW="66751200" imgH="51816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642745" y="5829300"/>
                        <a:ext cx="6821488" cy="4841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0122535" y="5139690"/>
            <a:ext cx="153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1337945" y="2385697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6" name="Rectangle 16"/>
          <p:cNvSpPr/>
          <p:nvPr/>
        </p:nvSpPr>
        <p:spPr>
          <a:xfrm>
            <a:off x="1337945" y="1480822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8" name="AutoShape 29" descr="C:\Users\123\AppData\Roaming\Tencent\Users\44394415\QQ\WinTemp\RichOle\T76UV)ZQ8~RF6}LL8J7(0.png"/>
          <p:cNvSpPr>
            <a:spLocks noChangeAspect="1"/>
          </p:cNvSpPr>
          <p:nvPr/>
        </p:nvSpPr>
        <p:spPr>
          <a:xfrm>
            <a:off x="1337945" y="148082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9" name="AutoShape 30" descr="C:\Users\123\AppData\Roaming\Tencent\Users\44394415\QQ\WinTemp\RichOle\T76UV)ZQ8~RF6}LL8J7(0.png"/>
          <p:cNvSpPr>
            <a:spLocks noChangeAspect="1"/>
          </p:cNvSpPr>
          <p:nvPr/>
        </p:nvSpPr>
        <p:spPr>
          <a:xfrm>
            <a:off x="1337945" y="148082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graphicFrame>
        <p:nvGraphicFramePr>
          <p:cNvPr id="51" name="对象 68"/>
          <p:cNvGraphicFramePr/>
          <p:nvPr/>
        </p:nvGraphicFramePr>
        <p:xfrm>
          <a:off x="1938338" y="1376363"/>
          <a:ext cx="6699250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2" imgW="65532000" imgH="5486400" progId="Equation.DSMT4">
                  <p:embed/>
                </p:oleObj>
              </mc:Choice>
              <mc:Fallback>
                <p:oleObj name="Equation" r:id="rId2" imgW="655320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938338" y="1376363"/>
                        <a:ext cx="6699250" cy="5127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对象 68"/>
          <p:cNvGraphicFramePr/>
          <p:nvPr/>
        </p:nvGraphicFramePr>
        <p:xfrm>
          <a:off x="1889126" y="2534923"/>
          <a:ext cx="379730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Equation" r:id="rId4" imgW="48158400" imgH="5486400" progId="Equation.DSMT4">
                  <p:embed/>
                </p:oleObj>
              </mc:Choice>
              <mc:Fallback>
                <p:oleObj name="Equation" r:id="rId4" imgW="48158400" imgH="5486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89126" y="2534923"/>
                        <a:ext cx="3797300" cy="450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182370" y="1317508"/>
            <a:ext cx="14439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例</a:t>
            </a:r>
            <a:r>
              <a:rPr lang="en-US" altLang="zh-CN" sz="2800" b="1" dirty="0">
                <a:solidFill>
                  <a:srgbClr val="FF0000"/>
                </a:solidFill>
              </a:rPr>
              <a:t>1</a:t>
            </a:r>
            <a:endParaRPr lang="en-US" altLang="zh-CN" sz="2800" b="1" dirty="0">
              <a:solidFill>
                <a:srgbClr val="FF0000"/>
              </a:solidFill>
            </a:endParaRPr>
          </a:p>
        </p:txBody>
      </p:sp>
      <p:graphicFrame>
        <p:nvGraphicFramePr>
          <p:cNvPr id="5" name="对象 68"/>
          <p:cNvGraphicFramePr/>
          <p:nvPr/>
        </p:nvGraphicFramePr>
        <p:xfrm>
          <a:off x="1889125" y="5323840"/>
          <a:ext cx="682371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Equation" r:id="rId6" imgW="64922400" imgH="5181600" progId="Equation.DSMT4">
                  <p:embed/>
                </p:oleObj>
              </mc:Choice>
              <mc:Fallback>
                <p:oleObj name="Equation" r:id="rId6" imgW="64922400" imgH="51816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89125" y="5323840"/>
                        <a:ext cx="6823710" cy="485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9"/>
          <p:cNvSpPr/>
          <p:nvPr/>
        </p:nvSpPr>
        <p:spPr>
          <a:xfrm>
            <a:off x="1033145" y="4904981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" name="Rectangle 16"/>
          <p:cNvSpPr/>
          <p:nvPr/>
        </p:nvSpPr>
        <p:spPr>
          <a:xfrm>
            <a:off x="1033145" y="4000106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1" name="AutoShape 29" descr="C:\Users\123\AppData\Roaming\Tencent\Users\44394415\QQ\WinTemp\RichOle\T76UV)ZQ8~RF6}LL8J7(0.png"/>
          <p:cNvSpPr>
            <a:spLocks noChangeAspect="1"/>
          </p:cNvSpPr>
          <p:nvPr/>
        </p:nvSpPr>
        <p:spPr>
          <a:xfrm>
            <a:off x="1033145" y="4000106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700145" y="3486785"/>
            <a:ext cx="3583940" cy="1026160"/>
            <a:chOff x="5827" y="5491"/>
            <a:chExt cx="5644" cy="1616"/>
          </a:xfrm>
        </p:grpSpPr>
        <p:graphicFrame>
          <p:nvGraphicFramePr>
            <p:cNvPr id="71" name="对象 68"/>
            <p:cNvGraphicFramePr/>
            <p:nvPr/>
          </p:nvGraphicFramePr>
          <p:xfrm>
            <a:off x="5827" y="5491"/>
            <a:ext cx="5645" cy="161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" name="Equation" r:id="rId8" imgW="35052000" imgH="10972800" progId="Equation.DSMT4">
                    <p:embed/>
                  </p:oleObj>
                </mc:Choice>
                <mc:Fallback>
                  <p:oleObj name="Equation" r:id="rId8" imgW="35052000" imgH="10972800" progId="Equation.DSMT4">
                    <p:embed/>
                    <p:pic>
                      <p:nvPicPr>
                        <p:cNvPr id="0" name="对象 68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5827" y="5491"/>
                          <a:ext cx="5645" cy="161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637" y="5568"/>
              <a:ext cx="705" cy="345"/>
            </a:xfrm>
            <a:prstGeom prst="rect">
              <a:avLst/>
            </a:prstGeom>
          </p:spPr>
        </p:pic>
      </p:grpSp>
      <p:sp>
        <p:nvSpPr>
          <p:cNvPr id="12" name="文本框 11"/>
          <p:cNvSpPr txBox="1"/>
          <p:nvPr/>
        </p:nvSpPr>
        <p:spPr>
          <a:xfrm>
            <a:off x="4224655" y="4035425"/>
            <a:ext cx="419100" cy="1352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8637905" y="5295265"/>
            <a:ext cx="195580" cy="4584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10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301.6249999999999,&quot;left&quot;:52.82881889763779,&quot;top&quot;:179.79342519685042,&quot;width&quot;:821.4571653543308}"/>
</p:tagLst>
</file>

<file path=ppt/tags/tag11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301.6249999999999,&quot;left&quot;:52.82881889763779,&quot;top&quot;:179.79342519685042,&quot;width&quot;:821.4571653543308}"/>
</p:tagLst>
</file>

<file path=ppt/tags/tag12.xml><?xml version="1.0" encoding="utf-8"?>
<p:tagLst xmlns:p="http://schemas.openxmlformats.org/presentationml/2006/main">
  <p:tag name="KSO_WM_DIAGRAM_VIRTUALLY_FRAME" val="{&quot;height&quot;:301.6249999999999,&quot;left&quot;:52.82881889763779,&quot;top&quot;:179.79342519685042,&quot;width&quot;:821.4571653543308}"/>
</p:tagLst>
</file>

<file path=ppt/tags/tag13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301.6249999999999,&quot;left&quot;:52.82881889763779,&quot;top&quot;:179.79342519685042,&quot;width&quot;:821.4571653543308}"/>
</p:tagLst>
</file>

<file path=ppt/tags/tag14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301.6249999999999,&quot;left&quot;:52.82881889763779,&quot;top&quot;:179.79342519685042,&quot;width&quot;:821.4571653543308}"/>
</p:tagLst>
</file>

<file path=ppt/tags/tag15.xml><?xml version="1.0" encoding="utf-8"?>
<p:tagLst xmlns:p="http://schemas.openxmlformats.org/presentationml/2006/main">
  <p:tag name="KSO_WM_DIAGRAM_VIRTUALLY_FRAME" val="{&quot;height&quot;:301.6249999999999,&quot;left&quot;:52.82881889763779,&quot;top&quot;:179.79342519685042,&quot;width&quot;:821.4571653543308}"/>
</p:tagLst>
</file>

<file path=ppt/tags/tag16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301.6249999999999,&quot;left&quot;:52.82881889763779,&quot;top&quot;:179.79342519685042,&quot;width&quot;:821.4571653543308}"/>
</p:tagLst>
</file>

<file path=ppt/tags/tag17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301.6249999999999,&quot;left&quot;:52.82881889763779,&quot;top&quot;:179.79342519685042,&quot;width&quot;:821.4571653543308}"/>
</p:tagLst>
</file>

<file path=ppt/tags/tag18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19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2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20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21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22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23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24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5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6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7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8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9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30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2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3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4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5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6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7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8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9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40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2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3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4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5.xml><?xml version="1.0" encoding="utf-8"?>
<p:tagLst xmlns:p="http://schemas.openxmlformats.org/presentationml/2006/main">
  <p:tag name="COMMONDATA" val="eyJoZGlkIjoiYzMxNmE2OWI0YjFjMjVhNjY1NWVlMjBjYzI4NTM3OGEifQ=="/>
  <p:tag name="commondata" val="eyJoZGlkIjoiMDJiNWIzNzI3NmQ5Yjk5NGQ2ZmM1NjVmMTFmOGVkODcifQ=="/>
</p:tagLst>
</file>

<file path=ppt/tags/tag5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6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7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8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9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heme/theme1.xml><?xml version="1.0" encoding="utf-8"?>
<a:theme xmlns:a="http://schemas.openxmlformats.org/drawingml/2006/main" name="1_Office 主题​​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E2EFFD"/>
      </a:dk2>
      <a:lt2>
        <a:srgbClr val="FEFEFF"/>
      </a:lt2>
      <a:accent1>
        <a:srgbClr val="003C83"/>
      </a:accent1>
      <a:accent2>
        <a:srgbClr val="015CB7"/>
      </a:accent2>
      <a:accent3>
        <a:srgbClr val="2573C5"/>
      </a:accent3>
      <a:accent4>
        <a:srgbClr val="3785D8"/>
      </a:accent4>
      <a:accent5>
        <a:srgbClr val="3D90E9"/>
      </a:accent5>
      <a:accent6>
        <a:srgbClr val="1D7ADC"/>
      </a:accent6>
      <a:hlink>
        <a:srgbClr val="0563C1"/>
      </a:hlink>
      <a:folHlink>
        <a:srgbClr val="954F72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1368</Words>
  <Application>WPS 演示</Application>
  <PresentationFormat>宽屏</PresentationFormat>
  <Paragraphs>372</Paragraphs>
  <Slides>24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85</vt:i4>
      </vt:variant>
      <vt:variant>
        <vt:lpstr>幻灯片标题</vt:lpstr>
      </vt:variant>
      <vt:variant>
        <vt:i4>24</vt:i4>
      </vt:variant>
    </vt:vector>
  </HeadingPairs>
  <TitlesOfParts>
    <vt:vector size="127" baseType="lpstr">
      <vt:lpstr>Arial</vt:lpstr>
      <vt:lpstr>宋体</vt:lpstr>
      <vt:lpstr>Wingdings</vt:lpstr>
      <vt:lpstr>思源黑体 CN Heavy</vt:lpstr>
      <vt:lpstr>黑体</vt:lpstr>
      <vt:lpstr>方正兰亭大黑_GBK</vt:lpstr>
      <vt:lpstr>Source Han Sans CN Bold</vt:lpstr>
      <vt:lpstr>Times New Roman</vt:lpstr>
      <vt:lpstr>Symbol</vt:lpstr>
      <vt:lpstr>楷体_GB2312</vt:lpstr>
      <vt:lpstr>新宋体</vt:lpstr>
      <vt:lpstr>Cambria Math</vt:lpstr>
      <vt:lpstr>思源黑体 CN</vt:lpstr>
      <vt:lpstr>微软雅黑</vt:lpstr>
      <vt:lpstr>Arial Unicode MS</vt:lpstr>
      <vt:lpstr>Calibri</vt:lpstr>
      <vt:lpstr>1_Office 主题​​</vt:lpstr>
      <vt:lpstr>2_Office 主题​​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PC-Liq</dc:creator>
  <cp:lastModifiedBy>半夏时光</cp:lastModifiedBy>
  <cp:revision>71</cp:revision>
  <dcterms:created xsi:type="dcterms:W3CDTF">2023-11-08T11:26:00Z</dcterms:created>
  <dcterms:modified xsi:type="dcterms:W3CDTF">2024-09-20T06:42:20Z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EECAAC74E0AA450F9D610865C1F0B810_13</vt:lpwstr>
  </property>
  <property fmtid="{D5CDD505-2E9C-101B-9397-08002B2CF9AE}" pid="3" name="KSOProductBuildVer">
    <vt:lpwstr>2052-12.1.0.18276</vt:lpwstr>
  </property>
</Properties>
</file>