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665" y="752475"/>
            <a:ext cx="10828655" cy="530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780" y="692150"/>
            <a:ext cx="9871075" cy="5557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6115" y="5354320"/>
            <a:ext cx="288988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急迫得不能再等待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6115" y="5772150"/>
            <a:ext cx="4061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因兴奋、得意等而忘掉了一切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38860"/>
            <a:ext cx="10969625" cy="4819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19770" y="3094990"/>
            <a:ext cx="299339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使尽全身力量，高声唱了起来，结果乳酪掉了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9770" y="1853565"/>
            <a:ext cx="277685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请求田斯令再唱几首歌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8235" y="3094990"/>
            <a:ext cx="283337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忘乎所以，把嗓门提到最高，发出最尖的叫声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8235" y="1730375"/>
            <a:ext cx="283400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让田斯令把嗓门再提高一些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0410" y="4613275"/>
            <a:ext cx="10572115" cy="919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我想对田斯令说：“因为你太虚荣了，又缺少戒备之心，所以你才丢了食物。你一定要吸取教训，以后不要再受骗了。”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2024-08-23T02:52:51Z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