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781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cc7008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CE6DE0-F50F-4653-9B23-EC378491CE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常见元素和原子团的化合价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2EE3736-D78D-9B3B-7050-49B8A66D239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EE7193-FD86-4D28-B037-4D43E94DD9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F1EA12-7B85-4CB4-B0F0-910B3F19DD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70AF39-292F-4013-A569-BCECD8485B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c7008f2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c7008f2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ecc7008f2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常见元素和原子团的化合价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a4ccf80e2?sp=1&amp;vcp=1&amp;pid=ecc7008f2&amp;color=0,0,0&amp;vtp=1&amp;vaab=1&amp;bt=1&amp;bbb=1"/>
              <p:cNvSpPr/>
              <p:nvPr/>
            </p:nvSpPr>
            <p:spPr>
              <a:xfrm>
                <a:off x="539496" y="725488"/>
                <a:ext cx="11109960" cy="53302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常见元素化合价的速记口诀。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一价钾钠氯氢银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K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+1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+1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Cl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−1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+1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Ag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+1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二价氧钙钡镁锌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−2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Ba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Zn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三铝四硅五价磷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Si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+4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P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+5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二三铁二四碳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</m:lim>
                    </m:limUp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+4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二四六硫都齐全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−2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+4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+6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铜汞二价最常见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Hg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莫忘单质都为零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 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0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  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0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a4ccf80e2?sp=1&amp;vcp=1&amp;pid=ecc7008f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5488"/>
                <a:ext cx="11109960" cy="5330254"/>
              </a:xfrm>
              <a:prstGeom prst="rect">
                <a:avLst/>
              </a:prstGeom>
              <a:blipFill>
                <a:blip r:embed="rId3"/>
                <a:stretch>
                  <a:fillRect b="-38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a4ccf80e2?sp=1&amp;vcp=1&amp;pid=ecc7008f2&amp;color=0,0,0&amp;vtp=1&amp;vaab=1&amp;bt=1&amp;bbb=1&amp;hb=1"/>
              <p:cNvSpPr/>
              <p:nvPr/>
            </p:nvSpPr>
            <p:spPr>
              <a:xfrm>
                <a:off x="539496" y="1845596"/>
                <a:ext cx="11109960" cy="31331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常见原子团（根）的化合价。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铵根离子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 硫酸根离子：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氢氧根离子：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锰酸根离子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氯酸根离子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碳酸根离子：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硝酸根离子：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      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高锰酸根离子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8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a4ccf80e2?sp=1&amp;vcp=1&amp;pid=ecc7008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5596"/>
                <a:ext cx="11109960" cy="3133154"/>
              </a:xfrm>
              <a:prstGeom prst="rect">
                <a:avLst/>
              </a:prstGeom>
              <a:blipFill>
                <a:blip r:embed="rId3"/>
                <a:stretch>
                  <a:fillRect b="-70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97</Words>
  <Application>Microsoft Office PowerPoint</Application>
  <PresentationFormat>宽屏</PresentationFormat>
  <Paragraphs>20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2024-11-22T08:48:47Z</dcterms:created>
  <dcterms:modified xsi:type="dcterms:W3CDTF">2025-07-23T07:28:40Z</dcterms:modified>
  <cp:category/>
  <cp:contentStatus/>
</cp:coreProperties>
</file>