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313815"/>
            <a:ext cx="9738360" cy="35985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40350" y="3659505"/>
            <a:ext cx="1310640" cy="402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54625" y="2859405"/>
            <a:ext cx="131953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75" y="1143635"/>
            <a:ext cx="9905365" cy="37471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35620" y="1948180"/>
            <a:ext cx="1306830" cy="412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6740" y="4382135"/>
            <a:ext cx="32111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关于小学生视力的调查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0" y="755650"/>
            <a:ext cx="8427720" cy="5233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-1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005" y="1313815"/>
            <a:ext cx="6272530" cy="4477385"/>
          </a:xfrm>
          <a:prstGeom prst="rect">
            <a:avLst/>
          </a:prstGeom>
        </p:spPr>
      </p:pic>
      <p:pic>
        <p:nvPicPr>
          <p:cNvPr id="5" name="图片 4" descr="3-5-1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2725" y="1506220"/>
            <a:ext cx="5443855" cy="42849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2025-02-18T02:57:12Z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