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91" r:id="rId7"/>
    <p:sldId id="292" r:id="rId8"/>
    <p:sldId id="29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650" y="703580"/>
            <a:ext cx="10312400" cy="5223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76740" y="4976495"/>
            <a:ext cx="1010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典礼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3148" y="36709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完好无缺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7678" y="32562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商议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76423" y="28575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9970" y="2857500"/>
            <a:ext cx="1322705" cy="464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召集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76423" y="45135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允诺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34618" y="41148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献上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88460" y="4114800"/>
            <a:ext cx="13506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进宫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13" grpId="0"/>
      <p:bldP spid="12" grpId="0"/>
      <p:bldP spid="11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54760"/>
            <a:ext cx="11001375" cy="2279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17430" y="2592705"/>
            <a:ext cx="39560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41540" y="2593340"/>
            <a:ext cx="1264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13035" y="2165985"/>
            <a:ext cx="1264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2905" y="1682750"/>
            <a:ext cx="1170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63335" y="1682750"/>
            <a:ext cx="1170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5190" y="1682750"/>
            <a:ext cx="39751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42475" y="1682750"/>
            <a:ext cx="1170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00315" y="2165985"/>
            <a:ext cx="1199515" cy="4273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69380" y="3054350"/>
            <a:ext cx="106489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12" grpId="0"/>
      <p:bldP spid="13" grpId="0"/>
      <p:bldP spid="8" grpId="0"/>
      <p:bldP spid="7" grpId="0"/>
      <p:bldP spid="5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2"/>
          <p:cNvPicPr>
            <a:picLocks noChangeAspect="1"/>
          </p:cNvPicPr>
          <p:nvPr/>
        </p:nvPicPr>
        <p:blipFill>
          <a:blip r:embed="rId1"/>
          <a:srcRect r="5627"/>
          <a:stretch>
            <a:fillRect/>
          </a:stretch>
        </p:blipFill>
        <p:spPr>
          <a:xfrm>
            <a:off x="608330" y="1132205"/>
            <a:ext cx="10968990" cy="40182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463223" y="47009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3040" y="4212590"/>
            <a:ext cx="109474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71445" y="4212590"/>
            <a:ext cx="119761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73805" y="3732530"/>
            <a:ext cx="12433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91200" y="2807970"/>
            <a:ext cx="1054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30725" y="2807970"/>
            <a:ext cx="13347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9500" y="2175510"/>
            <a:ext cx="1532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负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6635" y="2175510"/>
            <a:ext cx="1464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0600" y="2175510"/>
            <a:ext cx="1691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怒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99500" y="1718310"/>
            <a:ext cx="2058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完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91200" y="1718310"/>
            <a:ext cx="20243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头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54020" y="1718310"/>
            <a:ext cx="1524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协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19" grpId="0"/>
      <p:bldP spid="18" grpId="0"/>
      <p:bldP spid="17" grpId="0"/>
      <p:bldP spid="16" grpId="0"/>
      <p:bldP spid="15" grpId="0"/>
      <p:bldP spid="14" grpId="0"/>
      <p:bldP spid="13" grpId="0"/>
      <p:bldP spid="12" grpId="0"/>
      <p:bldP spid="11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865" y="1313815"/>
            <a:ext cx="11006455" cy="3789045"/>
          </a:xfrm>
          <a:prstGeom prst="rect">
            <a:avLst/>
          </a:prstGeom>
        </p:spPr>
      </p:pic>
      <p:pic>
        <p:nvPicPr>
          <p:cNvPr id="5" name="图片 4" descr="2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15" y="4999355"/>
            <a:ext cx="10529570" cy="9671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96585" y="4045585"/>
            <a:ext cx="55676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因怒而头发直竖，把帽子都顶起来了，形容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8860" y="3590290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96585" y="3112770"/>
            <a:ext cx="12884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5305" y="3112770"/>
            <a:ext cx="9251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71930" y="5461635"/>
            <a:ext cx="4714240" cy="3689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我们不敢为了一块璧而得罪强大的秦国。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4933" y="35509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机智勇敢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39910" y="4531360"/>
            <a:ext cx="1239520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欣喜若狂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77340" y="4532630"/>
            <a:ext cx="1522095" cy="386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非常愤怒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98800" y="3590290"/>
            <a:ext cx="6616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4073" y="35902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20435" y="4534535"/>
            <a:ext cx="126555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怒火中烧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2890" y="3590290"/>
            <a:ext cx="13677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站定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5" grpId="0"/>
      <p:bldP spid="14" grpId="0"/>
      <p:bldP spid="17" grpId="0"/>
      <p:bldP spid="11" grpId="0"/>
      <p:bldP spid="6" grpId="0"/>
      <p:bldP spid="13" grpId="0"/>
      <p:bldP spid="16" grpId="0"/>
      <p:bldP spid="1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42645"/>
            <a:ext cx="10968990" cy="5034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68155" y="4989830"/>
            <a:ext cx="1557020" cy="664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顾全大局、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知错就改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195" y="4884420"/>
            <a:ext cx="79375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负荆请罪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94195" y="3565525"/>
            <a:ext cx="201168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赵王封蔺相如为上卿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4945" y="2239010"/>
            <a:ext cx="222885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赵王得到和氏璧，秦王想占为己有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195" y="2239010"/>
            <a:ext cx="79375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完璧归赵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80180" y="4826000"/>
            <a:ext cx="254063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蔺相如不与廉颇计较，处处避让他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3910" y="765175"/>
            <a:ext cx="8067040" cy="5484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67655" y="3398520"/>
            <a:ext cx="72834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98090" y="5826760"/>
            <a:ext cx="7388860" cy="290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蔺相如说，他现在离秦王只有五步远。如果秦王不答应，他就跟秦王同归于尽!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0080" y="3751580"/>
            <a:ext cx="538480" cy="474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3"/>
          <p:cNvPicPr>
            <a:picLocks noChangeAspect="1"/>
          </p:cNvPicPr>
          <p:nvPr/>
        </p:nvPicPr>
        <p:blipFill>
          <a:blip r:embed="rId1"/>
          <a:srcRect r="2725"/>
          <a:stretch>
            <a:fillRect/>
          </a:stretch>
        </p:blipFill>
        <p:spPr>
          <a:xfrm>
            <a:off x="608330" y="1162685"/>
            <a:ext cx="10991850" cy="3154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60740" y="3827780"/>
            <a:ext cx="836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29150" y="3827780"/>
            <a:ext cx="116840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0360" y="336296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B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8655" y="3362960"/>
            <a:ext cx="1294765" cy="464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WPS 演示</Application>
  <PresentationFormat>宽屏</PresentationFormat>
  <Paragraphs>113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2024-08-22T08:50:22Z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