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96" r:id="rId3"/>
    <p:sldId id="297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3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935" y="805180"/>
            <a:ext cx="8150225" cy="5415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322830" y="5795010"/>
            <a:ext cx="649160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________________________________________</a:t>
            </a:r>
            <a:endParaRPr 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4740" y="887095"/>
            <a:ext cx="7138035" cy="56819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117975" y="2243455"/>
            <a:ext cx="46799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998970" y="1487805"/>
            <a:ext cx="3023870" cy="4775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______________</a:t>
            </a:r>
            <a:endParaRPr 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487930" y="1965325"/>
            <a:ext cx="3298190" cy="4775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___________________</a:t>
            </a:r>
            <a:endParaRPr 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956050" y="5022850"/>
            <a:ext cx="791845" cy="4616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956050" y="4410075"/>
            <a:ext cx="791845" cy="4616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3956050" y="5611495"/>
            <a:ext cx="791845" cy="4616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⑥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8418830" y="4410075"/>
            <a:ext cx="791845" cy="4616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8418830" y="4939030"/>
            <a:ext cx="791845" cy="4616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8234045" y="5547995"/>
            <a:ext cx="791845" cy="4616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4747895" y="6073140"/>
            <a:ext cx="791845" cy="4616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5539740" y="6073140"/>
            <a:ext cx="791845" cy="4616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6533515" y="6073140"/>
            <a:ext cx="791845" cy="4616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5" grpId="0"/>
      <p:bldP spid="5" grpId="1"/>
      <p:bldP spid="9" grpId="0"/>
      <p:bldP spid="9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</Words>
  <Application>WPS 演示</Application>
  <PresentationFormat>宽屏</PresentationFormat>
  <Paragraphs>26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187</cp:revision>
  <dcterms:created xsi:type="dcterms:W3CDTF">2019-06-19T02:08:00Z</dcterms:created>
  <dcterms:modified xsi:type="dcterms:W3CDTF">2025-02-13T07:34:01Z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