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5" r:id="rId3"/>
    <p:sldId id="286" r:id="rId4"/>
    <p:sldId id="287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050290"/>
            <a:ext cx="9290050" cy="49193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94835" y="436499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5100" y="383984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6490" y="5042535"/>
            <a:ext cx="448310" cy="587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42100" y="450532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16345" y="517080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5205" y="443928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70645" y="504253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440815"/>
            <a:ext cx="10131425" cy="24739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41370" y="187515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9425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7755" y="2644140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35250" y="3300095"/>
            <a:ext cx="527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92470" y="187515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24325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0280" y="2644140"/>
            <a:ext cx="565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10785" y="3300095"/>
            <a:ext cx="438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81900" y="187515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17030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68845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0490" y="3356610"/>
            <a:ext cx="585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25330" y="187515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0460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09735" y="264414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42960" y="3356610"/>
            <a:ext cx="584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430655"/>
            <a:ext cx="10739120" cy="3100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7670" y="303085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3265" y="2570480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84425" y="223710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8785" y="199580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6145" y="1995805"/>
            <a:ext cx="52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74465" y="2110105"/>
            <a:ext cx="52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4675" y="2322195"/>
            <a:ext cx="52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5360" y="2570480"/>
            <a:ext cx="52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35550" y="3030855"/>
            <a:ext cx="528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93435" y="303085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18885" y="2570480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10045" y="223710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39305" y="1995805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48575" y="1995805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0695" y="2110105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09965" y="2322195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54135" y="2570480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22740" y="3030855"/>
            <a:ext cx="509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591945"/>
            <a:ext cx="10451465" cy="18370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268855" y="2072005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63395" y="2072005"/>
            <a:ext cx="594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0990" y="2072005"/>
            <a:ext cx="55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9975" y="2072005"/>
            <a:ext cx="48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238250"/>
            <a:ext cx="10374630" cy="1915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21120" y="1873250"/>
            <a:ext cx="55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46240" y="2457450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7275" y="2457450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9080" y="2457450"/>
            <a:ext cx="47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WPS 演示</Application>
  <PresentationFormat>宽屏</PresentationFormat>
  <Paragraphs>98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197</cp:revision>
  <dcterms:created xsi:type="dcterms:W3CDTF">2019-06-19T02:08:00Z</dcterms:created>
  <dcterms:modified xsi:type="dcterms:W3CDTF">2025-02-27T03:35:31Z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