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015" y="2308860"/>
            <a:ext cx="7491730" cy="18757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19010" y="3118485"/>
            <a:ext cx="4146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62620" y="3765550"/>
            <a:ext cx="69786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功能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497965"/>
            <a:ext cx="6720840" cy="4247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88485" y="2489200"/>
            <a:ext cx="718185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眼镜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8900" y="2489200"/>
            <a:ext cx="982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导航仪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475" y="2489200"/>
            <a:ext cx="12566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导航眼镜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9775" y="3108325"/>
            <a:ext cx="102235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录像机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76925" y="3108325"/>
            <a:ext cx="13068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录制梦境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83755" y="3108325"/>
            <a:ext cx="14585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梦境录制机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54370" y="4958715"/>
            <a:ext cx="459105" cy="4095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2007870"/>
            <a:ext cx="7153910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265" y="1475740"/>
            <a:ext cx="6772910" cy="378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9570" y="831215"/>
            <a:ext cx="6373495" cy="564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2025-02-06T14:59:42Z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A6444B342E9E4A62BC3BF39022503756_13</vt:lpwstr>
  </property>
</Properties>
</file>