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7"/>
        <p:guide pos="395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1356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84093" y="35204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dōu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64818" y="34785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zào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635" y="3478530"/>
            <a:ext cx="1324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rèn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7325" y="3501390"/>
            <a:ext cx="125857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tuí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9795" y="3478530"/>
            <a:ext cx="581025" cy="440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71405" y="3957955"/>
            <a:ext cx="568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41958" y="39579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jūn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7718" y="39579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dān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0340" y="3957955"/>
            <a:ext cx="126555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bèi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69795" y="3957955"/>
            <a:ext cx="47307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hè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  <p:bldP spid="14" grpId="0"/>
      <p:bldP spid="13" grpId="0"/>
      <p:bldP spid="12" grpId="0"/>
      <p:bldP spid="11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1793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3820" y="2319655"/>
            <a:ext cx="121920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2188" y="19202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忙碌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3020" y="1920240"/>
            <a:ext cx="1332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酷暑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3685" y="2790190"/>
            <a:ext cx="11144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权利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70368" y="27901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脊背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0830" y="2320290"/>
            <a:ext cx="131191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竟然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1" grpId="0"/>
      <p:bldP spid="10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0145"/>
            <a:ext cx="10968990" cy="3433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41575" y="2440305"/>
            <a:ext cx="124650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7575" y="200596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8093" y="3727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失魂落魄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5655" y="2440305"/>
            <a:ext cx="5892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93120" cy="3360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23475" y="3752850"/>
            <a:ext cx="130111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38485" y="4208780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7265" y="3281680"/>
            <a:ext cx="123825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12355" y="2832735"/>
            <a:ext cx="131318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5225"/>
            <a:ext cx="10968355" cy="3626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39230" y="3194050"/>
            <a:ext cx="1774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向母亲要钱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250" y="3194050"/>
            <a:ext cx="1265555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寻找母亲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2180" y="3194050"/>
            <a:ext cx="2085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母亲塞钱给“我”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695" y="3692525"/>
            <a:ext cx="10842625" cy="965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母亲掏出的一卷揉得皱皱的毛票，以及皲裂的手指让我感受到母亲的辛苦和不易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95195" y="375856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02690"/>
            <a:ext cx="10968990" cy="4048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718800" y="3335655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9965" y="2857500"/>
            <a:ext cx="13131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9600" y="4741545"/>
            <a:ext cx="40640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4630" y="37966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0" y="706120"/>
            <a:ext cx="7331710" cy="59347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68550" y="5523865"/>
            <a:ext cx="7241540" cy="163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因为从进厂房找母亲，到最后母亲掏钱给“我”后又立即投入工作，“我”第一次深刻地认识到母亲为了养家的不易和辛苦。但是即便是在这样艰苦的条件下，母亲仍然支持“我”买 书，“我”内心既感动又难过，同时“我”也因向 母亲要钱而愧疚，所以才会鼻子一酸。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2920" y="3670935"/>
            <a:ext cx="899795" cy="4108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语言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15660" y="3744595"/>
            <a:ext cx="7556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71945" y="4036695"/>
            <a:ext cx="1264920" cy="337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通情达理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5415" y="4037330"/>
            <a:ext cx="64833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支持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48940" y="4037330"/>
            <a:ext cx="707390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认可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5540" y="4374515"/>
            <a:ext cx="56324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zh-CN" altLang="en-US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3" grpId="0"/>
      <p:bldP spid="12" grpId="0"/>
      <p:bldP spid="9" grpId="0"/>
      <p:bldP spid="1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19835"/>
            <a:ext cx="10969625" cy="36874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81150" y="3645535"/>
            <a:ext cx="874712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我会想起小时候我在妈妈怀里听她讲故事的瞬间。我想对妈妈说：“妈妈，谢谢您为我付出的一切，祝您生日快乐!”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</Words>
  <Application>WPS 演示</Application>
  <PresentationFormat>宽屏</PresentationFormat>
  <Paragraphs>83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2024-08-26T02:43:08Z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