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0" r:id="rId3"/>
    <p:sldId id="301" r:id="rId4"/>
    <p:sldId id="30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24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9565" y="1114425"/>
            <a:ext cx="8992870" cy="3575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923290"/>
            <a:ext cx="9509125" cy="383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8535" y="3505835"/>
            <a:ext cx="7595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写出了春卷皮白、薄、圆、柔的特点。句子运用富有诗意的语言和比喻的修辞手法，生动形象地写出了春卷皮白、薄、圆、柔的特点</a:t>
            </a:r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也表达了</a:t>
            </a:r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对春卷的喜爱之情。</a:t>
            </a:r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5655" y="4300855"/>
            <a:ext cx="7864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谣的形式突显端午节的传统习俗，并激发读者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的阅读兴趣。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855345"/>
            <a:ext cx="9035415" cy="4744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91840" y="1886585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腊八粥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1190" y="1886585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腊八节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6615" y="2283460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春卷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5980" y="2651760"/>
            <a:ext cx="672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粽子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1980" y="2651760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端午节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2605" y="2718435"/>
            <a:ext cx="27635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纪念屈原，忠诚爱国，祈福平安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6590" y="3992245"/>
            <a:ext cx="604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43575" y="3992245"/>
            <a:ext cx="8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4665" y="4854575"/>
            <a:ext cx="4779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我的家乡除了吃粽子，还会举行赛龙舟活动。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WPS 演示</Application>
  <PresentationFormat>宽屏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2025-01-10T09:13:32Z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88F7488B3FD04C9895688A45CBFAC084_13</vt:lpwstr>
  </property>
</Properties>
</file>