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77" r:id="rId5"/>
    <p:sldMasterId id="2147483689" r:id="rId6"/>
    <p:sldMasterId id="2147483701" r:id="rId7"/>
    <p:sldMasterId id="2147483713" r:id="rId8"/>
    <p:sldMasterId id="2147483725" r:id="rId9"/>
    <p:sldMasterId id="2147483737" r:id="rId10"/>
    <p:sldMasterId id="2147483749" r:id="rId11"/>
  </p:sldMasterIdLst>
  <p:notesMasterIdLst>
    <p:notesMasterId r:id="rId18"/>
  </p:notesMasterIdLst>
  <p:handoutMasterIdLst>
    <p:handoutMasterId r:id="rId40"/>
  </p:handoutMasterIdLst>
  <p:sldIdLst>
    <p:sldId id="377" r:id="rId12"/>
    <p:sldId id="378" r:id="rId13"/>
    <p:sldId id="352" r:id="rId14"/>
    <p:sldId id="353" r:id="rId15"/>
    <p:sldId id="257" r:id="rId16"/>
    <p:sldId id="258" r:id="rId17"/>
    <p:sldId id="260" r:id="rId19"/>
    <p:sldId id="272" r:id="rId20"/>
    <p:sldId id="273" r:id="rId21"/>
    <p:sldId id="274" r:id="rId22"/>
    <p:sldId id="275" r:id="rId23"/>
    <p:sldId id="287" r:id="rId24"/>
    <p:sldId id="288" r:id="rId25"/>
    <p:sldId id="291" r:id="rId26"/>
    <p:sldId id="314" r:id="rId27"/>
    <p:sldId id="292" r:id="rId28"/>
    <p:sldId id="293" r:id="rId29"/>
    <p:sldId id="304" r:id="rId30"/>
    <p:sldId id="294" r:id="rId31"/>
    <p:sldId id="295" r:id="rId32"/>
    <p:sldId id="296" r:id="rId33"/>
    <p:sldId id="297" r:id="rId34"/>
    <p:sldId id="305" r:id="rId35"/>
    <p:sldId id="301" r:id="rId36"/>
    <p:sldId id="300" r:id="rId37"/>
    <p:sldId id="302" r:id="rId38"/>
    <p:sldId id="303" r:id="rId39"/>
  </p:sldIdLst>
  <p:sldSz cx="9144000" cy="6858000" type="screen4x3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" userDrawn="1">
          <p15:clr>
            <a:srgbClr val="A4A3A4"/>
          </p15:clr>
        </p15:guide>
        <p15:guide id="2" pos="220" userDrawn="1">
          <p15:clr>
            <a:srgbClr val="A4A3A4"/>
          </p15:clr>
        </p15:guide>
        <p15:guide id="3" pos="5558" userDrawn="1">
          <p15:clr>
            <a:srgbClr val="A4A3A4"/>
          </p15:clr>
        </p15:guide>
        <p15:guide id="4" pos="2891" userDrawn="1">
          <p15:clr>
            <a:srgbClr val="A4A3A4"/>
          </p15:clr>
        </p15:guide>
        <p15:guide id="5" pos="9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ECFF"/>
    <a:srgbClr val="EAEAEA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911"/>
    <p:restoredTop sz="90928"/>
  </p:normalViewPr>
  <p:slideViewPr>
    <p:cSldViewPr snapToGrid="0" showGuides="1">
      <p:cViewPr>
        <p:scale>
          <a:sx n="50" d="100"/>
          <a:sy n="50" d="100"/>
        </p:scale>
        <p:origin x="-1902" y="-678"/>
      </p:cViewPr>
      <p:guideLst>
        <p:guide orient="horz" pos="202"/>
        <p:guide pos="220"/>
        <p:guide pos="5558"/>
        <p:guide pos="2891"/>
        <p:guide pos="9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5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4" Type="http://schemas.openxmlformats.org/officeDocument/2006/relationships/tags" Target="tags/tag50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7.xml"/><Relationship Id="rId38" Type="http://schemas.openxmlformats.org/officeDocument/2006/relationships/slide" Target="slides/slide26.xml"/><Relationship Id="rId37" Type="http://schemas.openxmlformats.org/officeDocument/2006/relationships/slide" Target="slides/slide25.xml"/><Relationship Id="rId36" Type="http://schemas.openxmlformats.org/officeDocument/2006/relationships/slide" Target="slides/slide24.xml"/><Relationship Id="rId35" Type="http://schemas.openxmlformats.org/officeDocument/2006/relationships/slide" Target="slides/slide23.xml"/><Relationship Id="rId34" Type="http://schemas.openxmlformats.org/officeDocument/2006/relationships/slide" Target="slides/slide22.xml"/><Relationship Id="rId33" Type="http://schemas.openxmlformats.org/officeDocument/2006/relationships/slide" Target="slides/slide21.xml"/><Relationship Id="rId32" Type="http://schemas.openxmlformats.org/officeDocument/2006/relationships/slide" Target="slides/slide20.xml"/><Relationship Id="rId31" Type="http://schemas.openxmlformats.org/officeDocument/2006/relationships/slide" Target="slides/slide19.xml"/><Relationship Id="rId30" Type="http://schemas.openxmlformats.org/officeDocument/2006/relationships/slide" Target="slides/slide18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7.xml"/><Relationship Id="rId28" Type="http://schemas.openxmlformats.org/officeDocument/2006/relationships/slide" Target="slides/slide16.xml"/><Relationship Id="rId27" Type="http://schemas.openxmlformats.org/officeDocument/2006/relationships/slide" Target="slides/slide15.xml"/><Relationship Id="rId26" Type="http://schemas.openxmlformats.org/officeDocument/2006/relationships/slide" Target="slides/slide14.xml"/><Relationship Id="rId25" Type="http://schemas.openxmlformats.org/officeDocument/2006/relationships/slide" Target="slides/slide13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22" Type="http://schemas.openxmlformats.org/officeDocument/2006/relationships/slide" Target="slides/slide10.xml"/><Relationship Id="rId21" Type="http://schemas.openxmlformats.org/officeDocument/2006/relationships/slide" Target="slides/slide9.xml"/><Relationship Id="rId20" Type="http://schemas.openxmlformats.org/officeDocument/2006/relationships/slide" Target="slides/slide8.xml"/><Relationship Id="rId2" Type="http://schemas.openxmlformats.org/officeDocument/2006/relationships/theme" Target="theme/theme1.xml"/><Relationship Id="rId19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slide" Target="slides/slide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4" Type="http://schemas.openxmlformats.org/officeDocument/2006/relationships/image" Target="../media/image36.wmf"/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7" Type="http://schemas.openxmlformats.org/officeDocument/2006/relationships/image" Target="../media/image51.wmf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14.vml.rels><?xml version="1.0" encoding="UTF-8" standalone="yes"?>
<Relationships xmlns="http://schemas.openxmlformats.org/package/2006/relationships"><Relationship Id="rId5" Type="http://schemas.openxmlformats.org/officeDocument/2006/relationships/image" Target="../media/image57.wmf"/><Relationship Id="rId4" Type="http://schemas.openxmlformats.org/officeDocument/2006/relationships/image" Target="../media/image56.wmf"/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3.wmf"/><Relationship Id="rId1" Type="http://schemas.openxmlformats.org/officeDocument/2006/relationships/image" Target="../media/image59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wmf"/><Relationship Id="rId1" Type="http://schemas.openxmlformats.org/officeDocument/2006/relationships/image" Target="../media/image64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7" Type="http://schemas.openxmlformats.org/officeDocument/2006/relationships/image" Target="../media/image79.wmf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0.vml.rels><?xml version="1.0" encoding="UTF-8" standalone="yes"?>
<Relationships xmlns="http://schemas.openxmlformats.org/package/2006/relationships"><Relationship Id="rId9" Type="http://schemas.openxmlformats.org/officeDocument/2006/relationships/image" Target="../media/image89.wmf"/><Relationship Id="rId8" Type="http://schemas.openxmlformats.org/officeDocument/2006/relationships/image" Target="../media/image88.wmf"/><Relationship Id="rId7" Type="http://schemas.openxmlformats.org/officeDocument/2006/relationships/image" Target="../media/image87.wmf"/><Relationship Id="rId6" Type="http://schemas.openxmlformats.org/officeDocument/2006/relationships/image" Target="../media/image86.wmf"/><Relationship Id="rId5" Type="http://schemas.openxmlformats.org/officeDocument/2006/relationships/image" Target="../media/image85.wmf"/><Relationship Id="rId4" Type="http://schemas.openxmlformats.org/officeDocument/2006/relationships/image" Target="../media/image84.wmf"/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8" Type="http://schemas.openxmlformats.org/officeDocument/2006/relationships/image" Target="../media/image98.wmf"/><Relationship Id="rId17" Type="http://schemas.openxmlformats.org/officeDocument/2006/relationships/image" Target="../media/image97.wmf"/><Relationship Id="rId16" Type="http://schemas.openxmlformats.org/officeDocument/2006/relationships/image" Target="../media/image96.wmf"/><Relationship Id="rId15" Type="http://schemas.openxmlformats.org/officeDocument/2006/relationships/image" Target="../media/image95.wmf"/><Relationship Id="rId14" Type="http://schemas.openxmlformats.org/officeDocument/2006/relationships/image" Target="../media/image94.wmf"/><Relationship Id="rId13" Type="http://schemas.openxmlformats.org/officeDocument/2006/relationships/image" Target="../media/image93.wmf"/><Relationship Id="rId12" Type="http://schemas.openxmlformats.org/officeDocument/2006/relationships/image" Target="../media/image92.wmf"/><Relationship Id="rId11" Type="http://schemas.openxmlformats.org/officeDocument/2006/relationships/image" Target="../media/image91.wmf"/><Relationship Id="rId10" Type="http://schemas.openxmlformats.org/officeDocument/2006/relationships/image" Target="../media/image90.wmf"/><Relationship Id="rId1" Type="http://schemas.openxmlformats.org/officeDocument/2006/relationships/image" Target="../media/image8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8.vml.rels><?xml version="1.0" encoding="UTF-8" standalone="yes"?>
<Relationships xmlns="http://schemas.openxmlformats.org/package/2006/relationships"><Relationship Id="rId9" Type="http://schemas.openxmlformats.org/officeDocument/2006/relationships/image" Target="../media/image24.wmf"/><Relationship Id="rId8" Type="http://schemas.openxmlformats.org/officeDocument/2006/relationships/image" Target="../media/image23.wmf"/><Relationship Id="rId7" Type="http://schemas.openxmlformats.org/officeDocument/2006/relationships/image" Target="../media/image22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2" Type="http://schemas.openxmlformats.org/officeDocument/2006/relationships/image" Target="../media/image27.wmf"/><Relationship Id="rId11" Type="http://schemas.openxmlformats.org/officeDocument/2006/relationships/image" Target="../media/image26.wmf"/><Relationship Id="rId10" Type="http://schemas.openxmlformats.org/officeDocument/2006/relationships/image" Target="../media/image25.wmf"/><Relationship Id="rId1" Type="http://schemas.openxmlformats.org/officeDocument/2006/relationships/image" Target="../media/image16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31.wmf"/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lnSpc>
                <a:spcPct val="130000"/>
              </a:lnSpc>
              <a:buFontTx/>
              <a:buNone/>
              <a:defRPr kumimoji="1"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lnSpc>
                <a:spcPct val="130000"/>
              </a:lnSpc>
              <a:buFontTx/>
              <a:buNone/>
              <a:defRPr kumimoji="1"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lnSpc>
                <a:spcPct val="130000"/>
              </a:lnSpc>
              <a:buFontTx/>
              <a:buNone/>
              <a:defRPr kumimoji="1"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lnSpc>
                <a:spcPct val="130000"/>
              </a:lnSpc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5058" name="Rectangle 2050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" cy="238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0" tIns="0" rIns="0" bIns="0" numCol="1" anchor="t" anchorCtr="0" compatLnSpc="1">
            <a:spAutoFit/>
          </a:bodyPr>
          <a:lstStyle>
            <a:lvl1pPr algn="l">
              <a:lnSpc>
                <a:spcPct val="130000"/>
              </a:lnSpc>
              <a:buFontTx/>
              <a:buNone/>
              <a:defRPr kumimoji="1"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59" name="Rectangle 2051"/>
          <p:cNvSpPr>
            <a:spLocks noGrp="1" noChangeArrowheads="1"/>
          </p:cNvSpPr>
          <p:nvPr>
            <p:ph type="dt" idx="1"/>
          </p:nvPr>
        </p:nvSpPr>
        <p:spPr bwMode="auto">
          <a:xfrm>
            <a:off x="6184900" y="0"/>
            <a:ext cx="673100" cy="238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0" tIns="0" rIns="0" bIns="0" numCol="1" anchor="t" anchorCtr="0" compatLnSpc="1">
            <a:spAutoFit/>
          </a:bodyPr>
          <a:lstStyle>
            <a:lvl1pPr algn="r">
              <a:lnSpc>
                <a:spcPct val="130000"/>
              </a:lnSpc>
              <a:buFontTx/>
              <a:buNone/>
              <a:defRPr kumimoji="1"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28" name="Rectangle 2052"/>
          <p:cNvSpPr>
            <a:spLocks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5061" name="Rectangle 205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2286000" cy="11350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2" name="Rectangle 205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05875"/>
            <a:ext cx="466725" cy="238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0" tIns="0" rIns="0" bIns="0" numCol="1" anchor="b" anchorCtr="0" compatLnSpc="1">
            <a:spAutoFit/>
          </a:bodyPr>
          <a:lstStyle>
            <a:lvl1pPr algn="l">
              <a:lnSpc>
                <a:spcPct val="130000"/>
              </a:lnSpc>
              <a:buFontTx/>
              <a:buNone/>
              <a:defRPr kumimoji="1"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3" name="Rectangle 205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680200" y="8905875"/>
            <a:ext cx="177800" cy="238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0" tIns="0" rIns="0" bIns="0" numCol="1" anchor="b" anchorCtr="0" compatLnSpc="1">
            <a:spAutoFit/>
          </a:bodyPr>
          <a:p>
            <a:pPr lvl="0" algn="r" eaLnBrk="1" hangingPunct="1">
              <a:lnSpc>
                <a:spcPct val="130000"/>
              </a:lnSpc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055"/>
          <p:cNvSpPr txBox="1">
            <a:spLocks noGrp="1"/>
          </p:cNvSpPr>
          <p:nvPr>
            <p:ph type="sldNum" sz="quarter"/>
          </p:nvPr>
        </p:nvSpPr>
        <p:spPr>
          <a:xfrm>
            <a:off x="6680200" y="8905875"/>
            <a:ext cx="177800" cy="238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b" anchorCtr="0">
            <a:spAutoFit/>
          </a:bodyPr>
          <a:p>
            <a:pPr lvl="0" algn="r" eaLnBrk="1" hangingPunct="1">
              <a:lnSpc>
                <a:spcPct val="130000"/>
              </a:lnSpc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153.xml"/><Relationship Id="rId8" Type="http://schemas.openxmlformats.org/officeDocument/2006/relationships/tags" Target="../tags/tag152.xml"/><Relationship Id="rId7" Type="http://schemas.openxmlformats.org/officeDocument/2006/relationships/tags" Target="../tags/tag151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6" Type="http://schemas.openxmlformats.org/officeDocument/2006/relationships/tags" Target="../tags/tag191.xml"/><Relationship Id="rId5" Type="http://schemas.openxmlformats.org/officeDocument/2006/relationships/tags" Target="../tags/tag190.xml"/><Relationship Id="rId4" Type="http://schemas.openxmlformats.org/officeDocument/2006/relationships/tags" Target="../tags/tag189.xml"/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7" Type="http://schemas.openxmlformats.org/officeDocument/2006/relationships/tags" Target="../tags/tag207.xml"/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5" Type="http://schemas.openxmlformats.org/officeDocument/2006/relationships/tags" Target="../tags/tag219.xml"/><Relationship Id="rId4" Type="http://schemas.openxmlformats.org/officeDocument/2006/relationships/tags" Target="../tags/tag218.xml"/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7" Type="http://schemas.openxmlformats.org/officeDocument/2006/relationships/tags" Target="../tags/tag228.xml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6" Type="http://schemas.openxmlformats.org/officeDocument/2006/relationships/tags" Target="../tags/tag242.xml"/><Relationship Id="rId5" Type="http://schemas.openxmlformats.org/officeDocument/2006/relationships/tags" Target="../tags/tag241.xml"/><Relationship Id="rId4" Type="http://schemas.openxmlformats.org/officeDocument/2006/relationships/tags" Target="../tags/tag240.xml"/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6" Type="http://schemas.openxmlformats.org/officeDocument/2006/relationships/tags" Target="../tags/tag253.xml"/><Relationship Id="rId5" Type="http://schemas.openxmlformats.org/officeDocument/2006/relationships/tags" Target="../tags/tag252.xml"/><Relationship Id="rId4" Type="http://schemas.openxmlformats.org/officeDocument/2006/relationships/tags" Target="../tags/tag251.xml"/><Relationship Id="rId3" Type="http://schemas.openxmlformats.org/officeDocument/2006/relationships/tags" Target="../tags/tag250.xml"/><Relationship Id="rId2" Type="http://schemas.openxmlformats.org/officeDocument/2006/relationships/tags" Target="../tags/tag249.xml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6" Type="http://schemas.openxmlformats.org/officeDocument/2006/relationships/tags" Target="../tags/tag258.xml"/><Relationship Id="rId5" Type="http://schemas.openxmlformats.org/officeDocument/2006/relationships/tags" Target="../tags/tag257.xml"/><Relationship Id="rId4" Type="http://schemas.openxmlformats.org/officeDocument/2006/relationships/tags" Target="../tags/tag256.xml"/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6" Type="http://schemas.openxmlformats.org/officeDocument/2006/relationships/tags" Target="../tags/tag263.xml"/><Relationship Id="rId5" Type="http://schemas.openxmlformats.org/officeDocument/2006/relationships/tags" Target="../tags/tag262.xml"/><Relationship Id="rId4" Type="http://schemas.openxmlformats.org/officeDocument/2006/relationships/tags" Target="../tags/tag261.xml"/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7" Type="http://schemas.openxmlformats.org/officeDocument/2006/relationships/tags" Target="../tags/tag269.xml"/><Relationship Id="rId6" Type="http://schemas.openxmlformats.org/officeDocument/2006/relationships/tags" Target="../tags/tag268.xml"/><Relationship Id="rId5" Type="http://schemas.openxmlformats.org/officeDocument/2006/relationships/tags" Target="../tags/tag267.xml"/><Relationship Id="rId4" Type="http://schemas.openxmlformats.org/officeDocument/2006/relationships/tags" Target="../tags/tag266.xml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277.xml"/><Relationship Id="rId8" Type="http://schemas.openxmlformats.org/officeDocument/2006/relationships/tags" Target="../tags/tag276.xml"/><Relationship Id="rId7" Type="http://schemas.openxmlformats.org/officeDocument/2006/relationships/tags" Target="../tags/tag275.xml"/><Relationship Id="rId6" Type="http://schemas.openxmlformats.org/officeDocument/2006/relationships/tags" Target="../tags/tag274.xml"/><Relationship Id="rId5" Type="http://schemas.openxmlformats.org/officeDocument/2006/relationships/tags" Target="../tags/tag273.xml"/><Relationship Id="rId4" Type="http://schemas.openxmlformats.org/officeDocument/2006/relationships/tags" Target="../tags/tag272.xml"/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5" Type="http://schemas.openxmlformats.org/officeDocument/2006/relationships/tags" Target="../tags/tag281.xml"/><Relationship Id="rId4" Type="http://schemas.openxmlformats.org/officeDocument/2006/relationships/tags" Target="../tags/tag280.xml"/><Relationship Id="rId3" Type="http://schemas.openxmlformats.org/officeDocument/2006/relationships/tags" Target="../tags/tag279.xml"/><Relationship Id="rId2" Type="http://schemas.openxmlformats.org/officeDocument/2006/relationships/tags" Target="../tags/tag278.xml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4" Type="http://schemas.openxmlformats.org/officeDocument/2006/relationships/tags" Target="../tags/tag284.xml"/><Relationship Id="rId3" Type="http://schemas.openxmlformats.org/officeDocument/2006/relationships/tags" Target="../tags/tag283.xml"/><Relationship Id="rId2" Type="http://schemas.openxmlformats.org/officeDocument/2006/relationships/tags" Target="../tags/tag282.xml"/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7" Type="http://schemas.openxmlformats.org/officeDocument/2006/relationships/tags" Target="../tags/tag290.xml"/><Relationship Id="rId6" Type="http://schemas.openxmlformats.org/officeDocument/2006/relationships/tags" Target="../tags/tag289.xml"/><Relationship Id="rId5" Type="http://schemas.openxmlformats.org/officeDocument/2006/relationships/tags" Target="../tags/tag288.xml"/><Relationship Id="rId4" Type="http://schemas.openxmlformats.org/officeDocument/2006/relationships/tags" Target="../tags/tag287.xml"/><Relationship Id="rId3" Type="http://schemas.openxmlformats.org/officeDocument/2006/relationships/tags" Target="../tags/tag286.xml"/><Relationship Id="rId2" Type="http://schemas.openxmlformats.org/officeDocument/2006/relationships/tags" Target="../tags/tag285.xml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6" Type="http://schemas.openxmlformats.org/officeDocument/2006/relationships/tags" Target="../tags/tag295.xml"/><Relationship Id="rId5" Type="http://schemas.openxmlformats.org/officeDocument/2006/relationships/tags" Target="../tags/tag294.xml"/><Relationship Id="rId4" Type="http://schemas.openxmlformats.org/officeDocument/2006/relationships/tags" Target="../tags/tag293.xml"/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5" Type="http://schemas.openxmlformats.org/officeDocument/2006/relationships/tags" Target="../tags/tag299.xml"/><Relationship Id="rId4" Type="http://schemas.openxmlformats.org/officeDocument/2006/relationships/tags" Target="../tags/tag298.xml"/><Relationship Id="rId3" Type="http://schemas.openxmlformats.org/officeDocument/2006/relationships/tags" Target="../tags/tag297.xml"/><Relationship Id="rId2" Type="http://schemas.openxmlformats.org/officeDocument/2006/relationships/tags" Target="../tags/tag296.xml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6" Type="http://schemas.openxmlformats.org/officeDocument/2006/relationships/tags" Target="../tags/tag304.xml"/><Relationship Id="rId5" Type="http://schemas.openxmlformats.org/officeDocument/2006/relationships/tags" Target="../tags/tag303.xml"/><Relationship Id="rId4" Type="http://schemas.openxmlformats.org/officeDocument/2006/relationships/tags" Target="../tags/tag302.xml"/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6" Type="http://schemas.openxmlformats.org/officeDocument/2006/relationships/tags" Target="../tags/tag315.xml"/><Relationship Id="rId5" Type="http://schemas.openxmlformats.org/officeDocument/2006/relationships/tags" Target="../tags/tag314.xml"/><Relationship Id="rId4" Type="http://schemas.openxmlformats.org/officeDocument/2006/relationships/tags" Target="../tags/tag313.xml"/><Relationship Id="rId3" Type="http://schemas.openxmlformats.org/officeDocument/2006/relationships/tags" Target="../tags/tag312.xml"/><Relationship Id="rId2" Type="http://schemas.openxmlformats.org/officeDocument/2006/relationships/tags" Target="../tags/tag311.xml"/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6" Type="http://schemas.openxmlformats.org/officeDocument/2006/relationships/tags" Target="../tags/tag320.xml"/><Relationship Id="rId5" Type="http://schemas.openxmlformats.org/officeDocument/2006/relationships/tags" Target="../tags/tag319.xml"/><Relationship Id="rId4" Type="http://schemas.openxmlformats.org/officeDocument/2006/relationships/tags" Target="../tags/tag318.xml"/><Relationship Id="rId3" Type="http://schemas.openxmlformats.org/officeDocument/2006/relationships/tags" Target="../tags/tag317.xml"/><Relationship Id="rId2" Type="http://schemas.openxmlformats.org/officeDocument/2006/relationships/tags" Target="../tags/tag316.xml"/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6" Type="http://schemas.openxmlformats.org/officeDocument/2006/relationships/tags" Target="../tags/tag325.xml"/><Relationship Id="rId5" Type="http://schemas.openxmlformats.org/officeDocument/2006/relationships/tags" Target="../tags/tag324.xml"/><Relationship Id="rId4" Type="http://schemas.openxmlformats.org/officeDocument/2006/relationships/tags" Target="../tags/tag323.xml"/><Relationship Id="rId3" Type="http://schemas.openxmlformats.org/officeDocument/2006/relationships/tags" Target="../tags/tag322.xml"/><Relationship Id="rId2" Type="http://schemas.openxmlformats.org/officeDocument/2006/relationships/tags" Target="../tags/tag321.xml"/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7" Type="http://schemas.openxmlformats.org/officeDocument/2006/relationships/tags" Target="../tags/tag331.xml"/><Relationship Id="rId6" Type="http://schemas.openxmlformats.org/officeDocument/2006/relationships/tags" Target="../tags/tag330.xml"/><Relationship Id="rId5" Type="http://schemas.openxmlformats.org/officeDocument/2006/relationships/tags" Target="../tags/tag329.xml"/><Relationship Id="rId4" Type="http://schemas.openxmlformats.org/officeDocument/2006/relationships/tags" Target="../tags/tag328.xml"/><Relationship Id="rId3" Type="http://schemas.openxmlformats.org/officeDocument/2006/relationships/tags" Target="../tags/tag327.xml"/><Relationship Id="rId2" Type="http://schemas.openxmlformats.org/officeDocument/2006/relationships/tags" Target="../tags/tag326.xml"/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339.xml"/><Relationship Id="rId8" Type="http://schemas.openxmlformats.org/officeDocument/2006/relationships/tags" Target="../tags/tag338.xml"/><Relationship Id="rId7" Type="http://schemas.openxmlformats.org/officeDocument/2006/relationships/tags" Target="../tags/tag337.xml"/><Relationship Id="rId6" Type="http://schemas.openxmlformats.org/officeDocument/2006/relationships/tags" Target="../tags/tag336.xml"/><Relationship Id="rId5" Type="http://schemas.openxmlformats.org/officeDocument/2006/relationships/tags" Target="../tags/tag335.xml"/><Relationship Id="rId4" Type="http://schemas.openxmlformats.org/officeDocument/2006/relationships/tags" Target="../tags/tag334.xml"/><Relationship Id="rId3" Type="http://schemas.openxmlformats.org/officeDocument/2006/relationships/tags" Target="../tags/tag333.xml"/><Relationship Id="rId2" Type="http://schemas.openxmlformats.org/officeDocument/2006/relationships/tags" Target="../tags/tag332.xml"/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5" Type="http://schemas.openxmlformats.org/officeDocument/2006/relationships/tags" Target="../tags/tag343.xml"/><Relationship Id="rId4" Type="http://schemas.openxmlformats.org/officeDocument/2006/relationships/tags" Target="../tags/tag342.xml"/><Relationship Id="rId3" Type="http://schemas.openxmlformats.org/officeDocument/2006/relationships/tags" Target="../tags/tag341.xml"/><Relationship Id="rId2" Type="http://schemas.openxmlformats.org/officeDocument/2006/relationships/tags" Target="../tags/tag340.xml"/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4" Type="http://schemas.openxmlformats.org/officeDocument/2006/relationships/tags" Target="../tags/tag346.xml"/><Relationship Id="rId3" Type="http://schemas.openxmlformats.org/officeDocument/2006/relationships/tags" Target="../tags/tag345.xml"/><Relationship Id="rId2" Type="http://schemas.openxmlformats.org/officeDocument/2006/relationships/tags" Target="../tags/tag344.xml"/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7" Type="http://schemas.openxmlformats.org/officeDocument/2006/relationships/tags" Target="../tags/tag352.xml"/><Relationship Id="rId6" Type="http://schemas.openxmlformats.org/officeDocument/2006/relationships/tags" Target="../tags/tag351.xml"/><Relationship Id="rId5" Type="http://schemas.openxmlformats.org/officeDocument/2006/relationships/tags" Target="../tags/tag350.xml"/><Relationship Id="rId4" Type="http://schemas.openxmlformats.org/officeDocument/2006/relationships/tags" Target="../tags/tag349.xml"/><Relationship Id="rId3" Type="http://schemas.openxmlformats.org/officeDocument/2006/relationships/tags" Target="../tags/tag348.xml"/><Relationship Id="rId2" Type="http://schemas.openxmlformats.org/officeDocument/2006/relationships/tags" Target="../tags/tag347.xml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6" Type="http://schemas.openxmlformats.org/officeDocument/2006/relationships/tags" Target="../tags/tag357.xml"/><Relationship Id="rId5" Type="http://schemas.openxmlformats.org/officeDocument/2006/relationships/tags" Target="../tags/tag356.xml"/><Relationship Id="rId4" Type="http://schemas.openxmlformats.org/officeDocument/2006/relationships/tags" Target="../tags/tag355.xml"/><Relationship Id="rId3" Type="http://schemas.openxmlformats.org/officeDocument/2006/relationships/tags" Target="../tags/tag354.xml"/><Relationship Id="rId2" Type="http://schemas.openxmlformats.org/officeDocument/2006/relationships/tags" Target="../tags/tag353.xml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5" Type="http://schemas.openxmlformats.org/officeDocument/2006/relationships/tags" Target="../tags/tag361.xml"/><Relationship Id="rId4" Type="http://schemas.openxmlformats.org/officeDocument/2006/relationships/tags" Target="../tags/tag360.xml"/><Relationship Id="rId3" Type="http://schemas.openxmlformats.org/officeDocument/2006/relationships/tags" Target="../tags/tag359.xml"/><Relationship Id="rId2" Type="http://schemas.openxmlformats.org/officeDocument/2006/relationships/tags" Target="../tags/tag358.xml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6" Type="http://schemas.openxmlformats.org/officeDocument/2006/relationships/tags" Target="../tags/tag366.xml"/><Relationship Id="rId5" Type="http://schemas.openxmlformats.org/officeDocument/2006/relationships/tags" Target="../tags/tag365.xml"/><Relationship Id="rId4" Type="http://schemas.openxmlformats.org/officeDocument/2006/relationships/tags" Target="../tags/tag364.xml"/><Relationship Id="rId3" Type="http://schemas.openxmlformats.org/officeDocument/2006/relationships/tags" Target="../tags/tag363.xml"/><Relationship Id="rId2" Type="http://schemas.openxmlformats.org/officeDocument/2006/relationships/tags" Target="../tags/tag362.xml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6" Type="http://schemas.openxmlformats.org/officeDocument/2006/relationships/tags" Target="../tags/tag377.xml"/><Relationship Id="rId5" Type="http://schemas.openxmlformats.org/officeDocument/2006/relationships/tags" Target="../tags/tag376.xml"/><Relationship Id="rId4" Type="http://schemas.openxmlformats.org/officeDocument/2006/relationships/tags" Target="../tags/tag375.xml"/><Relationship Id="rId3" Type="http://schemas.openxmlformats.org/officeDocument/2006/relationships/tags" Target="../tags/tag374.xml"/><Relationship Id="rId2" Type="http://schemas.openxmlformats.org/officeDocument/2006/relationships/tags" Target="../tags/tag373.xml"/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6" Type="http://schemas.openxmlformats.org/officeDocument/2006/relationships/tags" Target="../tags/tag382.xml"/><Relationship Id="rId5" Type="http://schemas.openxmlformats.org/officeDocument/2006/relationships/tags" Target="../tags/tag381.xml"/><Relationship Id="rId4" Type="http://schemas.openxmlformats.org/officeDocument/2006/relationships/tags" Target="../tags/tag380.xml"/><Relationship Id="rId3" Type="http://schemas.openxmlformats.org/officeDocument/2006/relationships/tags" Target="../tags/tag379.xml"/><Relationship Id="rId2" Type="http://schemas.openxmlformats.org/officeDocument/2006/relationships/tags" Target="../tags/tag378.xml"/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6" Type="http://schemas.openxmlformats.org/officeDocument/2006/relationships/tags" Target="../tags/tag387.xml"/><Relationship Id="rId5" Type="http://schemas.openxmlformats.org/officeDocument/2006/relationships/tags" Target="../tags/tag386.xml"/><Relationship Id="rId4" Type="http://schemas.openxmlformats.org/officeDocument/2006/relationships/tags" Target="../tags/tag385.xml"/><Relationship Id="rId3" Type="http://schemas.openxmlformats.org/officeDocument/2006/relationships/tags" Target="../tags/tag384.xml"/><Relationship Id="rId2" Type="http://schemas.openxmlformats.org/officeDocument/2006/relationships/tags" Target="../tags/tag383.xml"/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7" Type="http://schemas.openxmlformats.org/officeDocument/2006/relationships/tags" Target="../tags/tag393.xml"/><Relationship Id="rId6" Type="http://schemas.openxmlformats.org/officeDocument/2006/relationships/tags" Target="../tags/tag392.xml"/><Relationship Id="rId5" Type="http://schemas.openxmlformats.org/officeDocument/2006/relationships/tags" Target="../tags/tag391.xml"/><Relationship Id="rId4" Type="http://schemas.openxmlformats.org/officeDocument/2006/relationships/tags" Target="../tags/tag390.xml"/><Relationship Id="rId3" Type="http://schemas.openxmlformats.org/officeDocument/2006/relationships/tags" Target="../tags/tag389.xml"/><Relationship Id="rId2" Type="http://schemas.openxmlformats.org/officeDocument/2006/relationships/tags" Target="../tags/tag388.xml"/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9" Type="http://schemas.openxmlformats.org/officeDocument/2006/relationships/tags" Target="../tags/tag401.xml"/><Relationship Id="rId8" Type="http://schemas.openxmlformats.org/officeDocument/2006/relationships/tags" Target="../tags/tag400.xml"/><Relationship Id="rId7" Type="http://schemas.openxmlformats.org/officeDocument/2006/relationships/tags" Target="../tags/tag399.xml"/><Relationship Id="rId6" Type="http://schemas.openxmlformats.org/officeDocument/2006/relationships/tags" Target="../tags/tag398.xml"/><Relationship Id="rId5" Type="http://schemas.openxmlformats.org/officeDocument/2006/relationships/tags" Target="../tags/tag397.xml"/><Relationship Id="rId4" Type="http://schemas.openxmlformats.org/officeDocument/2006/relationships/tags" Target="../tags/tag396.xml"/><Relationship Id="rId3" Type="http://schemas.openxmlformats.org/officeDocument/2006/relationships/tags" Target="../tags/tag395.xml"/><Relationship Id="rId2" Type="http://schemas.openxmlformats.org/officeDocument/2006/relationships/tags" Target="../tags/tag394.xml"/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5" Type="http://schemas.openxmlformats.org/officeDocument/2006/relationships/tags" Target="../tags/tag405.xml"/><Relationship Id="rId4" Type="http://schemas.openxmlformats.org/officeDocument/2006/relationships/tags" Target="../tags/tag404.xml"/><Relationship Id="rId3" Type="http://schemas.openxmlformats.org/officeDocument/2006/relationships/tags" Target="../tags/tag403.xml"/><Relationship Id="rId2" Type="http://schemas.openxmlformats.org/officeDocument/2006/relationships/tags" Target="../tags/tag402.xml"/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4" Type="http://schemas.openxmlformats.org/officeDocument/2006/relationships/tags" Target="../tags/tag408.xml"/><Relationship Id="rId3" Type="http://schemas.openxmlformats.org/officeDocument/2006/relationships/tags" Target="../tags/tag407.xml"/><Relationship Id="rId2" Type="http://schemas.openxmlformats.org/officeDocument/2006/relationships/tags" Target="../tags/tag406.xml"/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7" Type="http://schemas.openxmlformats.org/officeDocument/2006/relationships/tags" Target="../tags/tag414.xml"/><Relationship Id="rId6" Type="http://schemas.openxmlformats.org/officeDocument/2006/relationships/tags" Target="../tags/tag413.xml"/><Relationship Id="rId5" Type="http://schemas.openxmlformats.org/officeDocument/2006/relationships/tags" Target="../tags/tag412.xml"/><Relationship Id="rId4" Type="http://schemas.openxmlformats.org/officeDocument/2006/relationships/tags" Target="../tags/tag411.xml"/><Relationship Id="rId3" Type="http://schemas.openxmlformats.org/officeDocument/2006/relationships/tags" Target="../tags/tag410.xml"/><Relationship Id="rId2" Type="http://schemas.openxmlformats.org/officeDocument/2006/relationships/tags" Target="../tags/tag409.xml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6" Type="http://schemas.openxmlformats.org/officeDocument/2006/relationships/tags" Target="../tags/tag419.xml"/><Relationship Id="rId5" Type="http://schemas.openxmlformats.org/officeDocument/2006/relationships/tags" Target="../tags/tag418.xml"/><Relationship Id="rId4" Type="http://schemas.openxmlformats.org/officeDocument/2006/relationships/tags" Target="../tags/tag417.xml"/><Relationship Id="rId3" Type="http://schemas.openxmlformats.org/officeDocument/2006/relationships/tags" Target="../tags/tag416.xml"/><Relationship Id="rId2" Type="http://schemas.openxmlformats.org/officeDocument/2006/relationships/tags" Target="../tags/tag415.xml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5" Type="http://schemas.openxmlformats.org/officeDocument/2006/relationships/tags" Target="../tags/tag423.xml"/><Relationship Id="rId4" Type="http://schemas.openxmlformats.org/officeDocument/2006/relationships/tags" Target="../tags/tag422.xml"/><Relationship Id="rId3" Type="http://schemas.openxmlformats.org/officeDocument/2006/relationships/tags" Target="../tags/tag421.xml"/><Relationship Id="rId2" Type="http://schemas.openxmlformats.org/officeDocument/2006/relationships/tags" Target="../tags/tag420.xml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6" Type="http://schemas.openxmlformats.org/officeDocument/2006/relationships/tags" Target="../tags/tag428.xml"/><Relationship Id="rId5" Type="http://schemas.openxmlformats.org/officeDocument/2006/relationships/tags" Target="../tags/tag427.xml"/><Relationship Id="rId4" Type="http://schemas.openxmlformats.org/officeDocument/2006/relationships/tags" Target="../tags/tag426.xml"/><Relationship Id="rId3" Type="http://schemas.openxmlformats.org/officeDocument/2006/relationships/tags" Target="../tags/tag425.xml"/><Relationship Id="rId2" Type="http://schemas.openxmlformats.org/officeDocument/2006/relationships/tags" Target="../tags/tag424.xml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6" Type="http://schemas.openxmlformats.org/officeDocument/2006/relationships/tags" Target="../tags/tag439.xml"/><Relationship Id="rId5" Type="http://schemas.openxmlformats.org/officeDocument/2006/relationships/tags" Target="../tags/tag438.xml"/><Relationship Id="rId4" Type="http://schemas.openxmlformats.org/officeDocument/2006/relationships/tags" Target="../tags/tag437.xml"/><Relationship Id="rId3" Type="http://schemas.openxmlformats.org/officeDocument/2006/relationships/tags" Target="../tags/tag436.xml"/><Relationship Id="rId2" Type="http://schemas.openxmlformats.org/officeDocument/2006/relationships/tags" Target="../tags/tag435.xml"/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6" Type="http://schemas.openxmlformats.org/officeDocument/2006/relationships/tags" Target="../tags/tag444.xml"/><Relationship Id="rId5" Type="http://schemas.openxmlformats.org/officeDocument/2006/relationships/tags" Target="../tags/tag443.xml"/><Relationship Id="rId4" Type="http://schemas.openxmlformats.org/officeDocument/2006/relationships/tags" Target="../tags/tag442.xml"/><Relationship Id="rId3" Type="http://schemas.openxmlformats.org/officeDocument/2006/relationships/tags" Target="../tags/tag441.xml"/><Relationship Id="rId2" Type="http://schemas.openxmlformats.org/officeDocument/2006/relationships/tags" Target="../tags/tag440.xml"/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6" Type="http://schemas.openxmlformats.org/officeDocument/2006/relationships/tags" Target="../tags/tag449.xml"/><Relationship Id="rId5" Type="http://schemas.openxmlformats.org/officeDocument/2006/relationships/tags" Target="../tags/tag448.xml"/><Relationship Id="rId4" Type="http://schemas.openxmlformats.org/officeDocument/2006/relationships/tags" Target="../tags/tag447.xml"/><Relationship Id="rId3" Type="http://schemas.openxmlformats.org/officeDocument/2006/relationships/tags" Target="../tags/tag446.xml"/><Relationship Id="rId2" Type="http://schemas.openxmlformats.org/officeDocument/2006/relationships/tags" Target="../tags/tag445.xml"/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7" Type="http://schemas.openxmlformats.org/officeDocument/2006/relationships/tags" Target="../tags/tag455.xml"/><Relationship Id="rId6" Type="http://schemas.openxmlformats.org/officeDocument/2006/relationships/tags" Target="../tags/tag454.xml"/><Relationship Id="rId5" Type="http://schemas.openxmlformats.org/officeDocument/2006/relationships/tags" Target="../tags/tag453.xml"/><Relationship Id="rId4" Type="http://schemas.openxmlformats.org/officeDocument/2006/relationships/tags" Target="../tags/tag452.xml"/><Relationship Id="rId3" Type="http://schemas.openxmlformats.org/officeDocument/2006/relationships/tags" Target="../tags/tag451.xml"/><Relationship Id="rId2" Type="http://schemas.openxmlformats.org/officeDocument/2006/relationships/tags" Target="../tags/tag450.xml"/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9" Type="http://schemas.openxmlformats.org/officeDocument/2006/relationships/tags" Target="../tags/tag463.xml"/><Relationship Id="rId8" Type="http://schemas.openxmlformats.org/officeDocument/2006/relationships/tags" Target="../tags/tag462.xml"/><Relationship Id="rId7" Type="http://schemas.openxmlformats.org/officeDocument/2006/relationships/tags" Target="../tags/tag461.xml"/><Relationship Id="rId6" Type="http://schemas.openxmlformats.org/officeDocument/2006/relationships/tags" Target="../tags/tag460.xml"/><Relationship Id="rId5" Type="http://schemas.openxmlformats.org/officeDocument/2006/relationships/tags" Target="../tags/tag459.xml"/><Relationship Id="rId4" Type="http://schemas.openxmlformats.org/officeDocument/2006/relationships/tags" Target="../tags/tag458.xml"/><Relationship Id="rId3" Type="http://schemas.openxmlformats.org/officeDocument/2006/relationships/tags" Target="../tags/tag457.xml"/><Relationship Id="rId2" Type="http://schemas.openxmlformats.org/officeDocument/2006/relationships/tags" Target="../tags/tag456.xml"/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5" Type="http://schemas.openxmlformats.org/officeDocument/2006/relationships/tags" Target="../tags/tag467.xml"/><Relationship Id="rId4" Type="http://schemas.openxmlformats.org/officeDocument/2006/relationships/tags" Target="../tags/tag466.xml"/><Relationship Id="rId3" Type="http://schemas.openxmlformats.org/officeDocument/2006/relationships/tags" Target="../tags/tag465.xml"/><Relationship Id="rId2" Type="http://schemas.openxmlformats.org/officeDocument/2006/relationships/tags" Target="../tags/tag464.xml"/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4" Type="http://schemas.openxmlformats.org/officeDocument/2006/relationships/tags" Target="../tags/tag470.xml"/><Relationship Id="rId3" Type="http://schemas.openxmlformats.org/officeDocument/2006/relationships/tags" Target="../tags/tag469.xml"/><Relationship Id="rId2" Type="http://schemas.openxmlformats.org/officeDocument/2006/relationships/tags" Target="../tags/tag468.xml"/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7" Type="http://schemas.openxmlformats.org/officeDocument/2006/relationships/tags" Target="../tags/tag476.xml"/><Relationship Id="rId6" Type="http://schemas.openxmlformats.org/officeDocument/2006/relationships/tags" Target="../tags/tag475.xml"/><Relationship Id="rId5" Type="http://schemas.openxmlformats.org/officeDocument/2006/relationships/tags" Target="../tags/tag474.xml"/><Relationship Id="rId4" Type="http://schemas.openxmlformats.org/officeDocument/2006/relationships/tags" Target="../tags/tag473.xml"/><Relationship Id="rId3" Type="http://schemas.openxmlformats.org/officeDocument/2006/relationships/tags" Target="../tags/tag472.xml"/><Relationship Id="rId2" Type="http://schemas.openxmlformats.org/officeDocument/2006/relationships/tags" Target="../tags/tag471.xml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6" Type="http://schemas.openxmlformats.org/officeDocument/2006/relationships/tags" Target="../tags/tag481.xml"/><Relationship Id="rId5" Type="http://schemas.openxmlformats.org/officeDocument/2006/relationships/tags" Target="../tags/tag480.xml"/><Relationship Id="rId4" Type="http://schemas.openxmlformats.org/officeDocument/2006/relationships/tags" Target="../tags/tag479.xml"/><Relationship Id="rId3" Type="http://schemas.openxmlformats.org/officeDocument/2006/relationships/tags" Target="../tags/tag478.xml"/><Relationship Id="rId2" Type="http://schemas.openxmlformats.org/officeDocument/2006/relationships/tags" Target="../tags/tag477.xml"/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5" Type="http://schemas.openxmlformats.org/officeDocument/2006/relationships/tags" Target="../tags/tag485.xml"/><Relationship Id="rId4" Type="http://schemas.openxmlformats.org/officeDocument/2006/relationships/tags" Target="../tags/tag484.xml"/><Relationship Id="rId3" Type="http://schemas.openxmlformats.org/officeDocument/2006/relationships/tags" Target="../tags/tag483.xml"/><Relationship Id="rId2" Type="http://schemas.openxmlformats.org/officeDocument/2006/relationships/tags" Target="../tags/tag482.xml"/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6" Type="http://schemas.openxmlformats.org/officeDocument/2006/relationships/tags" Target="../tags/tag490.xml"/><Relationship Id="rId5" Type="http://schemas.openxmlformats.org/officeDocument/2006/relationships/tags" Target="../tags/tag489.xml"/><Relationship Id="rId4" Type="http://schemas.openxmlformats.org/officeDocument/2006/relationships/tags" Target="../tags/tag488.xml"/><Relationship Id="rId3" Type="http://schemas.openxmlformats.org/officeDocument/2006/relationships/tags" Target="../tags/tag487.xml"/><Relationship Id="rId2" Type="http://schemas.openxmlformats.org/officeDocument/2006/relationships/tags" Target="../tags/tag486.xml"/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659130" y="-423545"/>
            <a:ext cx="980313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180586" y="-188791"/>
            <a:ext cx="6024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35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3708090" y="8304486"/>
            <a:ext cx="1891763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35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1741622" y="3609770"/>
            <a:ext cx="372516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 sz="135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3425666" y="1127125"/>
            <a:ext cx="6424136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619117" y="-1005249"/>
            <a:ext cx="1891763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35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3425666" y="1127125"/>
            <a:ext cx="6424136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659130" y="-423545"/>
            <a:ext cx="980313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180586" y="-188791"/>
            <a:ext cx="6024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35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3708090" y="8304486"/>
            <a:ext cx="1891763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35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1741622" y="3609770"/>
            <a:ext cx="372516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 sz="135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3425666" y="1127125"/>
            <a:ext cx="6424136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619117" y="-1005249"/>
            <a:ext cx="1891763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35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3425666" y="1127125"/>
            <a:ext cx="6424136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5" Type="http://schemas.openxmlformats.org/officeDocument/2006/relationships/theme" Target="../theme/theme10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95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8" Type="http://schemas.openxmlformats.org/officeDocument/2006/relationships/theme" Target="../theme/theme2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5.xml"/><Relationship Id="rId8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8" Type="http://schemas.openxmlformats.org/officeDocument/2006/relationships/theme" Target="../theme/theme4.xml"/><Relationship Id="rId17" Type="http://schemas.openxmlformats.org/officeDocument/2006/relationships/tags" Target="../tags/tag186.xml"/><Relationship Id="rId16" Type="http://schemas.openxmlformats.org/officeDocument/2006/relationships/tags" Target="../tags/tag185.xml"/><Relationship Id="rId15" Type="http://schemas.openxmlformats.org/officeDocument/2006/relationships/tags" Target="../tags/tag184.xml"/><Relationship Id="rId14" Type="http://schemas.openxmlformats.org/officeDocument/2006/relationships/tags" Target="../tags/tag183.xml"/><Relationship Id="rId13" Type="http://schemas.openxmlformats.org/officeDocument/2006/relationships/tags" Target="../tags/tag182.xml"/><Relationship Id="rId12" Type="http://schemas.openxmlformats.org/officeDocument/2006/relationships/tags" Target="../tags/tag181.xml"/><Relationship Id="rId11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7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8" Type="http://schemas.openxmlformats.org/officeDocument/2006/relationships/theme" Target="../theme/theme5.xml"/><Relationship Id="rId17" Type="http://schemas.openxmlformats.org/officeDocument/2006/relationships/tags" Target="../tags/tag248.xml"/><Relationship Id="rId16" Type="http://schemas.openxmlformats.org/officeDocument/2006/relationships/tags" Target="../tags/tag247.xml"/><Relationship Id="rId15" Type="http://schemas.openxmlformats.org/officeDocument/2006/relationships/tags" Target="../tags/tag246.xml"/><Relationship Id="rId14" Type="http://schemas.openxmlformats.org/officeDocument/2006/relationships/tags" Target="../tags/tag245.xml"/><Relationship Id="rId13" Type="http://schemas.openxmlformats.org/officeDocument/2006/relationships/tags" Target="../tags/tag244.xml"/><Relationship Id="rId12" Type="http://schemas.openxmlformats.org/officeDocument/2006/relationships/tags" Target="../tags/tag243.xml"/><Relationship Id="rId11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8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7.xml"/><Relationship Id="rId8" Type="http://schemas.openxmlformats.org/officeDocument/2006/relationships/slideLayout" Target="../slideLayouts/slideLayout56.xml"/><Relationship Id="rId7" Type="http://schemas.openxmlformats.org/officeDocument/2006/relationships/slideLayout" Target="../slideLayouts/slideLayout55.xml"/><Relationship Id="rId6" Type="http://schemas.openxmlformats.org/officeDocument/2006/relationships/slideLayout" Target="../slideLayouts/slideLayout54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8" Type="http://schemas.openxmlformats.org/officeDocument/2006/relationships/theme" Target="../theme/theme6.xml"/><Relationship Id="rId17" Type="http://schemas.openxmlformats.org/officeDocument/2006/relationships/tags" Target="../tags/tag310.xml"/><Relationship Id="rId16" Type="http://schemas.openxmlformats.org/officeDocument/2006/relationships/tags" Target="../tags/tag309.xml"/><Relationship Id="rId15" Type="http://schemas.openxmlformats.org/officeDocument/2006/relationships/tags" Target="../tags/tag308.xml"/><Relationship Id="rId14" Type="http://schemas.openxmlformats.org/officeDocument/2006/relationships/tags" Target="../tags/tag307.xml"/><Relationship Id="rId13" Type="http://schemas.openxmlformats.org/officeDocument/2006/relationships/tags" Target="../tags/tag306.xml"/><Relationship Id="rId12" Type="http://schemas.openxmlformats.org/officeDocument/2006/relationships/tags" Target="../tags/tag305.xml"/><Relationship Id="rId11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49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8.xml"/><Relationship Id="rId8" Type="http://schemas.openxmlformats.org/officeDocument/2006/relationships/slideLayout" Target="../slideLayouts/slideLayout67.xml"/><Relationship Id="rId7" Type="http://schemas.openxmlformats.org/officeDocument/2006/relationships/slideLayout" Target="../slideLayouts/slideLayout66.xml"/><Relationship Id="rId6" Type="http://schemas.openxmlformats.org/officeDocument/2006/relationships/slideLayout" Target="../slideLayouts/slideLayout65.xml"/><Relationship Id="rId5" Type="http://schemas.openxmlformats.org/officeDocument/2006/relationships/slideLayout" Target="../slideLayouts/slideLayout64.xml"/><Relationship Id="rId4" Type="http://schemas.openxmlformats.org/officeDocument/2006/relationships/slideLayout" Target="../slideLayouts/slideLayout63.xml"/><Relationship Id="rId3" Type="http://schemas.openxmlformats.org/officeDocument/2006/relationships/slideLayout" Target="../slideLayouts/slideLayout62.xml"/><Relationship Id="rId2" Type="http://schemas.openxmlformats.org/officeDocument/2006/relationships/slideLayout" Target="../slideLayouts/slideLayout61.xml"/><Relationship Id="rId18" Type="http://schemas.openxmlformats.org/officeDocument/2006/relationships/theme" Target="../theme/theme7.xml"/><Relationship Id="rId17" Type="http://schemas.openxmlformats.org/officeDocument/2006/relationships/tags" Target="../tags/tag372.xml"/><Relationship Id="rId16" Type="http://schemas.openxmlformats.org/officeDocument/2006/relationships/tags" Target="../tags/tag371.xml"/><Relationship Id="rId15" Type="http://schemas.openxmlformats.org/officeDocument/2006/relationships/tags" Target="../tags/tag370.xml"/><Relationship Id="rId14" Type="http://schemas.openxmlformats.org/officeDocument/2006/relationships/tags" Target="../tags/tag369.xml"/><Relationship Id="rId13" Type="http://schemas.openxmlformats.org/officeDocument/2006/relationships/tags" Target="../tags/tag368.xml"/><Relationship Id="rId12" Type="http://schemas.openxmlformats.org/officeDocument/2006/relationships/tags" Target="../tags/tag367.xml"/><Relationship Id="rId11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0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9.xml"/><Relationship Id="rId8" Type="http://schemas.openxmlformats.org/officeDocument/2006/relationships/slideLayout" Target="../slideLayouts/slideLayout78.xml"/><Relationship Id="rId7" Type="http://schemas.openxmlformats.org/officeDocument/2006/relationships/slideLayout" Target="../slideLayouts/slideLayout77.xml"/><Relationship Id="rId6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5.xml"/><Relationship Id="rId4" Type="http://schemas.openxmlformats.org/officeDocument/2006/relationships/slideLayout" Target="../slideLayouts/slideLayout74.xml"/><Relationship Id="rId3" Type="http://schemas.openxmlformats.org/officeDocument/2006/relationships/slideLayout" Target="../slideLayouts/slideLayout73.xml"/><Relationship Id="rId2" Type="http://schemas.openxmlformats.org/officeDocument/2006/relationships/slideLayout" Target="../slideLayouts/slideLayout72.xml"/><Relationship Id="rId18" Type="http://schemas.openxmlformats.org/officeDocument/2006/relationships/theme" Target="../theme/theme8.xml"/><Relationship Id="rId17" Type="http://schemas.openxmlformats.org/officeDocument/2006/relationships/tags" Target="../tags/tag434.xml"/><Relationship Id="rId16" Type="http://schemas.openxmlformats.org/officeDocument/2006/relationships/tags" Target="../tags/tag433.xml"/><Relationship Id="rId15" Type="http://schemas.openxmlformats.org/officeDocument/2006/relationships/tags" Target="../tags/tag432.xml"/><Relationship Id="rId14" Type="http://schemas.openxmlformats.org/officeDocument/2006/relationships/tags" Target="../tags/tag431.xml"/><Relationship Id="rId13" Type="http://schemas.openxmlformats.org/officeDocument/2006/relationships/tags" Target="../tags/tag430.xml"/><Relationship Id="rId12" Type="http://schemas.openxmlformats.org/officeDocument/2006/relationships/tags" Target="../tags/tag429.xml"/><Relationship Id="rId11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1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0.xml"/><Relationship Id="rId8" Type="http://schemas.openxmlformats.org/officeDocument/2006/relationships/slideLayout" Target="../slideLayouts/slideLayout89.xml"/><Relationship Id="rId7" Type="http://schemas.openxmlformats.org/officeDocument/2006/relationships/slideLayout" Target="../slideLayouts/slideLayout88.xml"/><Relationship Id="rId6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4.xml"/><Relationship Id="rId2" Type="http://schemas.openxmlformats.org/officeDocument/2006/relationships/slideLayout" Target="../slideLayouts/slideLayout83.xml"/><Relationship Id="rId18" Type="http://schemas.openxmlformats.org/officeDocument/2006/relationships/theme" Target="../theme/theme9.xml"/><Relationship Id="rId17" Type="http://schemas.openxmlformats.org/officeDocument/2006/relationships/tags" Target="../tags/tag496.xml"/><Relationship Id="rId16" Type="http://schemas.openxmlformats.org/officeDocument/2006/relationships/tags" Target="../tags/tag495.xml"/><Relationship Id="rId15" Type="http://schemas.openxmlformats.org/officeDocument/2006/relationships/tags" Target="../tags/tag494.xml"/><Relationship Id="rId14" Type="http://schemas.openxmlformats.org/officeDocument/2006/relationships/tags" Target="../tags/tag493.xml"/><Relationship Id="rId13" Type="http://schemas.openxmlformats.org/officeDocument/2006/relationships/tags" Target="../tags/tag492.xml"/><Relationship Id="rId12" Type="http://schemas.openxmlformats.org/officeDocument/2006/relationships/tags" Target="../tags/tag491.xml"/><Relationship Id="rId11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1.xml"/><Relationship Id="rId1" Type="http://schemas.openxmlformats.org/officeDocument/2006/relationships/slideLayout" Target="../slideLayouts/slideLayout8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5654" y="160655"/>
            <a:ext cx="1837373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</p:sldLayoutIdLst>
  <p:transition spd="slow" advClick="0" advTm="3000">
    <p:wip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5654" y="160655"/>
            <a:ext cx="1837373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transition spd="slow" advClick="0" advTm="3000">
    <p:wip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4.xml"/><Relationship Id="rId4" Type="http://schemas.openxmlformats.org/officeDocument/2006/relationships/tags" Target="../tags/tag500.xml"/><Relationship Id="rId3" Type="http://schemas.openxmlformats.org/officeDocument/2006/relationships/tags" Target="../tags/tag499.xml"/><Relationship Id="rId2" Type="http://schemas.openxmlformats.org/officeDocument/2006/relationships/tags" Target="../tags/tag498.xml"/><Relationship Id="rId1" Type="http://schemas.openxmlformats.org/officeDocument/2006/relationships/tags" Target="../tags/tag49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6.vml"/><Relationship Id="rId8" Type="http://schemas.openxmlformats.org/officeDocument/2006/relationships/slideLayout" Target="../slideLayouts/slideLayout24.xml"/><Relationship Id="rId7" Type="http://schemas.openxmlformats.org/officeDocument/2006/relationships/image" Target="../media/image12.wmf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Relationship Id="rId3" Type="http://schemas.openxmlformats.org/officeDocument/2006/relationships/oleObject" Target="../embeddings/oleObject8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7.bin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7.vml"/><Relationship Id="rId6" Type="http://schemas.openxmlformats.org/officeDocument/2006/relationships/slideLayout" Target="../slideLayouts/slideLayout24.xml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.bin"/><Relationship Id="rId8" Type="http://schemas.openxmlformats.org/officeDocument/2006/relationships/image" Target="../media/image19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4.bin"/><Relationship Id="rId26" Type="http://schemas.openxmlformats.org/officeDocument/2006/relationships/vmlDrawing" Target="../drawings/vmlDrawing8.vml"/><Relationship Id="rId25" Type="http://schemas.openxmlformats.org/officeDocument/2006/relationships/slideLayout" Target="../slideLayouts/slideLayout24.xml"/><Relationship Id="rId24" Type="http://schemas.openxmlformats.org/officeDocument/2006/relationships/image" Target="../media/image27.wmf"/><Relationship Id="rId23" Type="http://schemas.openxmlformats.org/officeDocument/2006/relationships/oleObject" Target="../embeddings/oleObject24.bin"/><Relationship Id="rId22" Type="http://schemas.openxmlformats.org/officeDocument/2006/relationships/image" Target="../media/image26.wmf"/><Relationship Id="rId21" Type="http://schemas.openxmlformats.org/officeDocument/2006/relationships/oleObject" Target="../embeddings/oleObject23.bin"/><Relationship Id="rId20" Type="http://schemas.openxmlformats.org/officeDocument/2006/relationships/image" Target="../media/image25.wmf"/><Relationship Id="rId2" Type="http://schemas.openxmlformats.org/officeDocument/2006/relationships/image" Target="../media/image16.wmf"/><Relationship Id="rId19" Type="http://schemas.openxmlformats.org/officeDocument/2006/relationships/oleObject" Target="../embeddings/oleObject22.bin"/><Relationship Id="rId18" Type="http://schemas.openxmlformats.org/officeDocument/2006/relationships/image" Target="../media/image24.wmf"/><Relationship Id="rId17" Type="http://schemas.openxmlformats.org/officeDocument/2006/relationships/oleObject" Target="../embeddings/oleObject21.bin"/><Relationship Id="rId16" Type="http://schemas.openxmlformats.org/officeDocument/2006/relationships/image" Target="../media/image23.wmf"/><Relationship Id="rId15" Type="http://schemas.openxmlformats.org/officeDocument/2006/relationships/oleObject" Target="../embeddings/oleObject20.bin"/><Relationship Id="rId14" Type="http://schemas.openxmlformats.org/officeDocument/2006/relationships/image" Target="../media/image22.wmf"/><Relationship Id="rId13" Type="http://schemas.openxmlformats.org/officeDocument/2006/relationships/oleObject" Target="../embeddings/oleObject19.bin"/><Relationship Id="rId12" Type="http://schemas.openxmlformats.org/officeDocument/2006/relationships/image" Target="../media/image21.wmf"/><Relationship Id="rId11" Type="http://schemas.openxmlformats.org/officeDocument/2006/relationships/oleObject" Target="../embeddings/oleObject18.bin"/><Relationship Id="rId10" Type="http://schemas.openxmlformats.org/officeDocument/2006/relationships/image" Target="../media/image20.wmf"/><Relationship Id="rId1" Type="http://schemas.openxmlformats.org/officeDocument/2006/relationships/oleObject" Target="../embeddings/oleObject13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wmf"/><Relationship Id="rId8" Type="http://schemas.openxmlformats.org/officeDocument/2006/relationships/image" Target="../media/image31.wmf"/><Relationship Id="rId7" Type="http://schemas.openxmlformats.org/officeDocument/2006/relationships/oleObject" Target="../embeddings/oleObject28.bin"/><Relationship Id="rId6" Type="http://schemas.openxmlformats.org/officeDocument/2006/relationships/image" Target="../media/image30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26.bin"/><Relationship Id="rId2" Type="http://schemas.openxmlformats.org/officeDocument/2006/relationships/image" Target="../media/image28.wmf"/><Relationship Id="rId11" Type="http://schemas.openxmlformats.org/officeDocument/2006/relationships/vmlDrawing" Target="../drawings/vmlDrawing9.vml"/><Relationship Id="rId10" Type="http://schemas.openxmlformats.org/officeDocument/2006/relationships/slideLayout" Target="../slideLayouts/slideLayout24.xml"/><Relationship Id="rId1" Type="http://schemas.openxmlformats.org/officeDocument/2006/relationships/oleObject" Target="../embeddings/oleObject25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openxmlformats.org/officeDocument/2006/relationships/image" Target="../media/image36.wmf"/><Relationship Id="rId7" Type="http://schemas.openxmlformats.org/officeDocument/2006/relationships/oleObject" Target="../embeddings/oleObject32.bin"/><Relationship Id="rId6" Type="http://schemas.openxmlformats.org/officeDocument/2006/relationships/image" Target="../media/image35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34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33.wmf"/><Relationship Id="rId11" Type="http://schemas.openxmlformats.org/officeDocument/2006/relationships/vmlDrawing" Target="../drawings/vmlDrawing10.vml"/><Relationship Id="rId10" Type="http://schemas.openxmlformats.org/officeDocument/2006/relationships/slideLayout" Target="../slideLayouts/slideLayout24.xml"/><Relationship Id="rId1" Type="http://schemas.openxmlformats.org/officeDocument/2006/relationships/oleObject" Target="../embeddings/oleObject29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1.vml"/><Relationship Id="rId8" Type="http://schemas.openxmlformats.org/officeDocument/2006/relationships/slideLayout" Target="../slideLayouts/slideLayout24.xml"/><Relationship Id="rId7" Type="http://schemas.openxmlformats.org/officeDocument/2006/relationships/image" Target="../media/image43.wmf"/><Relationship Id="rId6" Type="http://schemas.openxmlformats.org/officeDocument/2006/relationships/image" Target="../media/image42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41.wmf"/><Relationship Id="rId3" Type="http://schemas.openxmlformats.org/officeDocument/2006/relationships/oleObject" Target="../embeddings/oleObject34.bin"/><Relationship Id="rId2" Type="http://schemas.openxmlformats.org/officeDocument/2006/relationships/image" Target="../media/image40.wmf"/><Relationship Id="rId1" Type="http://schemas.openxmlformats.org/officeDocument/2006/relationships/oleObject" Target="../embeddings/oleObject33.bin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44.wmf"/><Relationship Id="rId1" Type="http://schemas.openxmlformats.org/officeDocument/2006/relationships/oleObject" Target="../embeddings/oleObject36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1.bin"/><Relationship Id="rId8" Type="http://schemas.openxmlformats.org/officeDocument/2006/relationships/image" Target="../media/image48.wmf"/><Relationship Id="rId7" Type="http://schemas.openxmlformats.org/officeDocument/2006/relationships/oleObject" Target="../embeddings/oleObject40.bin"/><Relationship Id="rId6" Type="http://schemas.openxmlformats.org/officeDocument/2006/relationships/image" Target="../media/image47.w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46.wmf"/><Relationship Id="rId3" Type="http://schemas.openxmlformats.org/officeDocument/2006/relationships/oleObject" Target="../embeddings/oleObject38.bin"/><Relationship Id="rId2" Type="http://schemas.openxmlformats.org/officeDocument/2006/relationships/image" Target="../media/image45.wmf"/><Relationship Id="rId18" Type="http://schemas.openxmlformats.org/officeDocument/2006/relationships/vmlDrawing" Target="../drawings/vmlDrawing13.vml"/><Relationship Id="rId17" Type="http://schemas.openxmlformats.org/officeDocument/2006/relationships/slideLayout" Target="../slideLayouts/slideLayout24.xml"/><Relationship Id="rId16" Type="http://schemas.openxmlformats.org/officeDocument/2006/relationships/image" Target="../media/image52.wmf"/><Relationship Id="rId15" Type="http://schemas.openxmlformats.org/officeDocument/2006/relationships/oleObject" Target="../embeddings/oleObject44.bin"/><Relationship Id="rId14" Type="http://schemas.openxmlformats.org/officeDocument/2006/relationships/image" Target="../media/image51.wmf"/><Relationship Id="rId13" Type="http://schemas.openxmlformats.org/officeDocument/2006/relationships/oleObject" Target="../embeddings/oleObject43.bin"/><Relationship Id="rId12" Type="http://schemas.openxmlformats.org/officeDocument/2006/relationships/image" Target="../media/image50.wmf"/><Relationship Id="rId11" Type="http://schemas.openxmlformats.org/officeDocument/2006/relationships/oleObject" Target="../embeddings/oleObject42.bin"/><Relationship Id="rId10" Type="http://schemas.openxmlformats.org/officeDocument/2006/relationships/image" Target="../media/image49.wmf"/><Relationship Id="rId1" Type="http://schemas.openxmlformats.org/officeDocument/2006/relationships/oleObject" Target="../embeddings/oleObject37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9.bin"/><Relationship Id="rId8" Type="http://schemas.openxmlformats.org/officeDocument/2006/relationships/image" Target="../media/image56.wmf"/><Relationship Id="rId7" Type="http://schemas.openxmlformats.org/officeDocument/2006/relationships/oleObject" Target="../embeddings/oleObject48.bin"/><Relationship Id="rId6" Type="http://schemas.openxmlformats.org/officeDocument/2006/relationships/image" Target="../media/image55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54.wmf"/><Relationship Id="rId3" Type="http://schemas.openxmlformats.org/officeDocument/2006/relationships/oleObject" Target="../embeddings/oleObject46.bin"/><Relationship Id="rId2" Type="http://schemas.openxmlformats.org/officeDocument/2006/relationships/image" Target="../media/image53.wmf"/><Relationship Id="rId14" Type="http://schemas.openxmlformats.org/officeDocument/2006/relationships/vmlDrawing" Target="../drawings/vmlDrawing14.vml"/><Relationship Id="rId13" Type="http://schemas.openxmlformats.org/officeDocument/2006/relationships/slideLayout" Target="../slideLayouts/slideLayout24.xml"/><Relationship Id="rId12" Type="http://schemas.openxmlformats.org/officeDocument/2006/relationships/image" Target="../media/image58.wmf"/><Relationship Id="rId11" Type="http://schemas.openxmlformats.org/officeDocument/2006/relationships/oleObject" Target="../embeddings/oleObject50.bin"/><Relationship Id="rId10" Type="http://schemas.openxmlformats.org/officeDocument/2006/relationships/image" Target="../media/image57.wmf"/><Relationship Id="rId1" Type="http://schemas.openxmlformats.org/officeDocument/2006/relationships/oleObject" Target="../embeddings/oleObject45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3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5.vml"/><Relationship Id="rId7" Type="http://schemas.openxmlformats.org/officeDocument/2006/relationships/slideLayout" Target="../slideLayouts/slideLayout24.x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53.wmf"/><Relationship Id="rId3" Type="http://schemas.openxmlformats.org/officeDocument/2006/relationships/oleObject" Target="../embeddings/oleObject52.bin"/><Relationship Id="rId2" Type="http://schemas.openxmlformats.org/officeDocument/2006/relationships/image" Target="../media/image59.wmf"/><Relationship Id="rId1" Type="http://schemas.openxmlformats.org/officeDocument/2006/relationships/oleObject" Target="../embeddings/oleObject51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6.vml"/><Relationship Id="rId7" Type="http://schemas.openxmlformats.org/officeDocument/2006/relationships/slideLayout" Target="../slideLayouts/slideLayout24.x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62.wmf"/><Relationship Id="rId3" Type="http://schemas.openxmlformats.org/officeDocument/2006/relationships/oleObject" Target="../embeddings/oleObject55.bin"/><Relationship Id="rId2" Type="http://schemas.openxmlformats.org/officeDocument/2006/relationships/image" Target="../media/image61.wmf"/><Relationship Id="rId1" Type="http://schemas.openxmlformats.org/officeDocument/2006/relationships/oleObject" Target="../embeddings/oleObject54.bin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7.vml"/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65.wmf"/><Relationship Id="rId3" Type="http://schemas.openxmlformats.org/officeDocument/2006/relationships/oleObject" Target="../embeddings/oleObject58.bin"/><Relationship Id="rId2" Type="http://schemas.openxmlformats.org/officeDocument/2006/relationships/image" Target="../media/image64.emf"/><Relationship Id="rId1" Type="http://schemas.openxmlformats.org/officeDocument/2006/relationships/oleObject" Target="../embeddings/oleObject57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66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70.wmf"/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8.vml"/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72.wmf"/><Relationship Id="rId3" Type="http://schemas.openxmlformats.org/officeDocument/2006/relationships/oleObject" Target="../embeddings/oleObject60.bin"/><Relationship Id="rId2" Type="http://schemas.openxmlformats.org/officeDocument/2006/relationships/image" Target="../media/image71.wmf"/><Relationship Id="rId1" Type="http://schemas.openxmlformats.org/officeDocument/2006/relationships/oleObject" Target="../embeddings/oleObject59.bin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5.bin"/><Relationship Id="rId8" Type="http://schemas.openxmlformats.org/officeDocument/2006/relationships/image" Target="../media/image76.wmf"/><Relationship Id="rId7" Type="http://schemas.openxmlformats.org/officeDocument/2006/relationships/oleObject" Target="../embeddings/oleObject64.bin"/><Relationship Id="rId6" Type="http://schemas.openxmlformats.org/officeDocument/2006/relationships/image" Target="../media/image75.wmf"/><Relationship Id="rId5" Type="http://schemas.openxmlformats.org/officeDocument/2006/relationships/oleObject" Target="../embeddings/oleObject63.bin"/><Relationship Id="rId4" Type="http://schemas.openxmlformats.org/officeDocument/2006/relationships/image" Target="../media/image74.wmf"/><Relationship Id="rId3" Type="http://schemas.openxmlformats.org/officeDocument/2006/relationships/oleObject" Target="../embeddings/oleObject62.bin"/><Relationship Id="rId2" Type="http://schemas.openxmlformats.org/officeDocument/2006/relationships/image" Target="../media/image73.wmf"/><Relationship Id="rId18" Type="http://schemas.openxmlformats.org/officeDocument/2006/relationships/vmlDrawing" Target="../drawings/vmlDrawing19.vml"/><Relationship Id="rId17" Type="http://schemas.openxmlformats.org/officeDocument/2006/relationships/slideLayout" Target="../slideLayouts/slideLayout24.xml"/><Relationship Id="rId16" Type="http://schemas.openxmlformats.org/officeDocument/2006/relationships/image" Target="../media/image80.wmf"/><Relationship Id="rId15" Type="http://schemas.openxmlformats.org/officeDocument/2006/relationships/oleObject" Target="../embeddings/oleObject68.bin"/><Relationship Id="rId14" Type="http://schemas.openxmlformats.org/officeDocument/2006/relationships/image" Target="../media/image79.wmf"/><Relationship Id="rId13" Type="http://schemas.openxmlformats.org/officeDocument/2006/relationships/oleObject" Target="../embeddings/oleObject67.bin"/><Relationship Id="rId12" Type="http://schemas.openxmlformats.org/officeDocument/2006/relationships/image" Target="../media/image78.wmf"/><Relationship Id="rId11" Type="http://schemas.openxmlformats.org/officeDocument/2006/relationships/oleObject" Target="../embeddings/oleObject66.bin"/><Relationship Id="rId10" Type="http://schemas.openxmlformats.org/officeDocument/2006/relationships/image" Target="../media/image77.wmf"/><Relationship Id="rId1" Type="http://schemas.openxmlformats.org/officeDocument/2006/relationships/oleObject" Target="../embeddings/oleObject61.bin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3.bin"/><Relationship Id="rId8" Type="http://schemas.openxmlformats.org/officeDocument/2006/relationships/image" Target="../media/image84.wmf"/><Relationship Id="rId7" Type="http://schemas.openxmlformats.org/officeDocument/2006/relationships/oleObject" Target="../embeddings/oleObject72.bin"/><Relationship Id="rId6" Type="http://schemas.openxmlformats.org/officeDocument/2006/relationships/image" Target="../media/image83.wmf"/><Relationship Id="rId5" Type="http://schemas.openxmlformats.org/officeDocument/2006/relationships/oleObject" Target="../embeddings/oleObject71.bin"/><Relationship Id="rId40" Type="http://schemas.openxmlformats.org/officeDocument/2006/relationships/vmlDrawing" Target="../drawings/vmlDrawing20.vml"/><Relationship Id="rId4" Type="http://schemas.openxmlformats.org/officeDocument/2006/relationships/image" Target="../media/image82.wmf"/><Relationship Id="rId39" Type="http://schemas.openxmlformats.org/officeDocument/2006/relationships/slideLayout" Target="../slideLayouts/slideLayout24.xml"/><Relationship Id="rId38" Type="http://schemas.openxmlformats.org/officeDocument/2006/relationships/oleObject" Target="../embeddings/oleObject88.bin"/><Relationship Id="rId37" Type="http://schemas.openxmlformats.org/officeDocument/2006/relationships/oleObject" Target="../embeddings/oleObject87.bin"/><Relationship Id="rId36" Type="http://schemas.openxmlformats.org/officeDocument/2006/relationships/image" Target="../media/image98.wmf"/><Relationship Id="rId35" Type="http://schemas.openxmlformats.org/officeDocument/2006/relationships/oleObject" Target="../embeddings/oleObject86.bin"/><Relationship Id="rId34" Type="http://schemas.openxmlformats.org/officeDocument/2006/relationships/image" Target="../media/image97.wmf"/><Relationship Id="rId33" Type="http://schemas.openxmlformats.org/officeDocument/2006/relationships/oleObject" Target="../embeddings/oleObject85.bin"/><Relationship Id="rId32" Type="http://schemas.openxmlformats.org/officeDocument/2006/relationships/image" Target="../media/image96.wmf"/><Relationship Id="rId31" Type="http://schemas.openxmlformats.org/officeDocument/2006/relationships/oleObject" Target="../embeddings/oleObject84.bin"/><Relationship Id="rId30" Type="http://schemas.openxmlformats.org/officeDocument/2006/relationships/image" Target="../media/image95.wmf"/><Relationship Id="rId3" Type="http://schemas.openxmlformats.org/officeDocument/2006/relationships/oleObject" Target="../embeddings/oleObject70.bin"/><Relationship Id="rId29" Type="http://schemas.openxmlformats.org/officeDocument/2006/relationships/oleObject" Target="../embeddings/oleObject83.bin"/><Relationship Id="rId28" Type="http://schemas.openxmlformats.org/officeDocument/2006/relationships/image" Target="../media/image94.wmf"/><Relationship Id="rId27" Type="http://schemas.openxmlformats.org/officeDocument/2006/relationships/oleObject" Target="../embeddings/oleObject82.bin"/><Relationship Id="rId26" Type="http://schemas.openxmlformats.org/officeDocument/2006/relationships/image" Target="../media/image93.wmf"/><Relationship Id="rId25" Type="http://schemas.openxmlformats.org/officeDocument/2006/relationships/oleObject" Target="../embeddings/oleObject81.bin"/><Relationship Id="rId24" Type="http://schemas.openxmlformats.org/officeDocument/2006/relationships/image" Target="../media/image92.wmf"/><Relationship Id="rId23" Type="http://schemas.openxmlformats.org/officeDocument/2006/relationships/oleObject" Target="../embeddings/oleObject80.bin"/><Relationship Id="rId22" Type="http://schemas.openxmlformats.org/officeDocument/2006/relationships/image" Target="../media/image91.wmf"/><Relationship Id="rId21" Type="http://schemas.openxmlformats.org/officeDocument/2006/relationships/oleObject" Target="../embeddings/oleObject79.bin"/><Relationship Id="rId20" Type="http://schemas.openxmlformats.org/officeDocument/2006/relationships/image" Target="../media/image90.wmf"/><Relationship Id="rId2" Type="http://schemas.openxmlformats.org/officeDocument/2006/relationships/image" Target="../media/image81.wmf"/><Relationship Id="rId19" Type="http://schemas.openxmlformats.org/officeDocument/2006/relationships/oleObject" Target="../embeddings/oleObject78.bin"/><Relationship Id="rId18" Type="http://schemas.openxmlformats.org/officeDocument/2006/relationships/image" Target="../media/image89.wmf"/><Relationship Id="rId17" Type="http://schemas.openxmlformats.org/officeDocument/2006/relationships/oleObject" Target="../embeddings/oleObject77.bin"/><Relationship Id="rId16" Type="http://schemas.openxmlformats.org/officeDocument/2006/relationships/image" Target="../media/image88.wmf"/><Relationship Id="rId15" Type="http://schemas.openxmlformats.org/officeDocument/2006/relationships/oleObject" Target="../embeddings/oleObject76.bin"/><Relationship Id="rId14" Type="http://schemas.openxmlformats.org/officeDocument/2006/relationships/image" Target="../media/image87.wmf"/><Relationship Id="rId13" Type="http://schemas.openxmlformats.org/officeDocument/2006/relationships/oleObject" Target="../embeddings/oleObject75.bin"/><Relationship Id="rId12" Type="http://schemas.openxmlformats.org/officeDocument/2006/relationships/image" Target="../media/image86.wmf"/><Relationship Id="rId11" Type="http://schemas.openxmlformats.org/officeDocument/2006/relationships/oleObject" Target="../embeddings/oleObject74.bin"/><Relationship Id="rId10" Type="http://schemas.openxmlformats.org/officeDocument/2006/relationships/image" Target="../media/image85.wmf"/><Relationship Id="rId1" Type="http://schemas.openxmlformats.org/officeDocument/2006/relationships/oleObject" Target="../embeddings/oleObject69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4.xml"/><Relationship Id="rId3" Type="http://schemas.openxmlformats.org/officeDocument/2006/relationships/oleObject" Target="../embeddings/oleObject3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5220498" y="-404176"/>
            <a:ext cx="1654529" cy="1654529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8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88256" y="2740819"/>
            <a:ext cx="6507480" cy="161480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495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第一章</a:t>
            </a:r>
            <a:endParaRPr lang="zh-CN" altLang="en-US" sz="495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  <a:p>
            <a:pPr algn="ctr"/>
            <a:r>
              <a:rPr lang="zh-CN" altLang="en-US" sz="495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函数、极限与连续</a:t>
            </a:r>
            <a:endParaRPr lang="zh-CN" altLang="en-US" sz="495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1586967" y="1830179"/>
            <a:ext cx="62606" cy="438161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68568" tIns="68568" rIns="68568" bIns="68568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68568" tIns="68568" rIns="68568" bIns="68568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68568" tIns="68568" rIns="68568" bIns="68568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70" name="Text Box 1042"/>
          <p:cNvSpPr txBox="1"/>
          <p:nvPr/>
        </p:nvSpPr>
        <p:spPr>
          <a:xfrm>
            <a:off x="2735580" y="3262313"/>
            <a:ext cx="3876040" cy="41465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>
            <a:spAutoFit/>
          </a:bodyPr>
          <a:p>
            <a:pPr algn="just"/>
            <a:r>
              <a:rPr lang="en-US" altLang="zh-CN" dirty="0">
                <a:latin typeface="Times New Roman" panose="02020603050405020304" pitchFamily="18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dirty="0">
                <a:latin typeface="Times New Roman" panose="02020603050405020304" pitchFamily="18" charset="0"/>
              </a:rPr>
              <a:t>1|=|(2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dirty="0">
                <a:latin typeface="Times New Roman" panose="02020603050405020304" pitchFamily="18" charset="0"/>
              </a:rPr>
              <a:t>1)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dirty="0">
                <a:latin typeface="Times New Roman" panose="02020603050405020304" pitchFamily="18" charset="0"/>
              </a:rPr>
              <a:t>1|=2|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dirty="0">
                <a:latin typeface="Times New Roman" panose="02020603050405020304" pitchFamily="18" charset="0"/>
              </a:rPr>
              <a:t>1|&lt;</a:t>
            </a:r>
            <a:r>
              <a:rPr lang="en-US" altLang="zh-CN" i="1" dirty="0">
                <a:latin typeface="Symbol" panose="05050102010706020507" pitchFamily="18" charset="2"/>
              </a:rPr>
              <a:t>e</a:t>
            </a:r>
            <a:r>
              <a:rPr lang="en-US" altLang="zh-CN" i="1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3572" name="Text Box 1044"/>
          <p:cNvSpPr txBox="1"/>
          <p:nvPr/>
        </p:nvSpPr>
        <p:spPr>
          <a:xfrm>
            <a:off x="5243672" y="2627313"/>
            <a:ext cx="2747645" cy="41465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>
            <a:spAutoFit/>
          </a:bodyPr>
          <a:p>
            <a:pPr algn="just"/>
            <a:r>
              <a:rPr lang="zh-CN" altLang="en-US" dirty="0">
                <a:latin typeface="Times New Roman" panose="02020603050405020304" pitchFamily="18" charset="0"/>
                <a:sym typeface="Symbol" panose="05050102010706020507" pitchFamily="18" charset="2"/>
              </a:rPr>
              <a:t>使当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0&lt;|</a:t>
            </a:r>
            <a:r>
              <a:rPr lang="en-US" altLang="zh-CN" i="1" dirty="0">
                <a:latin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dirty="0">
                <a:latin typeface="Symbol" panose="05050102010706020507" pitchFamily="18" charset="2"/>
                <a:sym typeface="Symbol" panose="05050102010706020507" pitchFamily="18" charset="2"/>
              </a:rPr>
              <a:t>-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1|&lt;</a:t>
            </a:r>
            <a:r>
              <a:rPr lang="en-US" altLang="zh-CN" dirty="0">
                <a:latin typeface="Symbol" panose="05050102010706020507" pitchFamily="18" charset="2"/>
                <a:sym typeface="Symbol" panose="05050102010706020507" pitchFamily="18" charset="2"/>
              </a:rPr>
              <a:t>d</a:t>
            </a:r>
            <a:r>
              <a:rPr lang="zh-CN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时，有</a:t>
            </a:r>
            <a:endParaRPr lang="zh-CN" altLang="en-US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23609" name="AutoShape 1081">
            <a:hlinkClick r:id="" action="ppaction://hlinkshowjump?jump=nextslide"/>
          </p:cNvPr>
          <p:cNvSpPr/>
          <p:nvPr/>
        </p:nvSpPr>
        <p:spPr>
          <a:xfrm>
            <a:off x="8108951" y="6493352"/>
            <a:ext cx="126999" cy="368934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wrap="none" lIns="0" tIns="0" rIns="0" bIns="0" anchor="ctr" anchorCtr="0">
            <a:spAutoFit/>
          </a:bodyPr>
          <a:p>
            <a:pPr algn="just"/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" name="Group 1092"/>
          <p:cNvGrpSpPr/>
          <p:nvPr/>
        </p:nvGrpSpPr>
        <p:grpSpPr>
          <a:xfrm>
            <a:off x="304800" y="1543050"/>
            <a:ext cx="3862388" cy="723900"/>
            <a:chOff x="192" y="972"/>
            <a:chExt cx="2433" cy="456"/>
          </a:xfrm>
        </p:grpSpPr>
        <p:sp>
          <p:nvSpPr>
            <p:cNvPr id="6160" name="Text Box 1039"/>
            <p:cNvSpPr txBox="1"/>
            <p:nvPr/>
          </p:nvSpPr>
          <p:spPr>
            <a:xfrm>
              <a:off x="192" y="1090"/>
              <a:ext cx="2433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>
              <a:spAutoFit/>
            </a:bodyPr>
            <a:p>
              <a:pPr algn="just"/>
              <a:r>
                <a:rPr lang="zh-CN" altLang="en-US" dirty="0">
                  <a:latin typeface="Times New Roman" panose="02020603050405020304" pitchFamily="18" charset="0"/>
                </a:rPr>
                <a:t>只要 </a:t>
              </a:r>
              <a:r>
                <a:rPr lang="en-US" altLang="zh-CN" dirty="0">
                  <a:latin typeface="Times New Roman" panose="02020603050405020304" pitchFamily="18" charset="0"/>
                </a:rPr>
                <a:t>|</a:t>
              </a: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dirty="0">
                  <a:latin typeface="Symbol" panose="05050102010706020507" pitchFamily="18" charset="2"/>
                </a:rPr>
                <a:t>-</a:t>
              </a:r>
              <a:r>
                <a:rPr lang="en-US" altLang="zh-CN" dirty="0">
                  <a:latin typeface="Times New Roman" panose="02020603050405020304" pitchFamily="18" charset="0"/>
                </a:rPr>
                <a:t>1| &lt;     </a:t>
              </a:r>
              <a:r>
                <a:rPr lang="zh-CN" altLang="en-US" dirty="0">
                  <a:latin typeface="Times New Roman" panose="02020603050405020304" pitchFamily="18" charset="0"/>
                </a:rPr>
                <a:t>，</a:t>
              </a:r>
              <a:r>
                <a:rPr lang="zh-CN" altLang="zh-CN" dirty="0">
                  <a:latin typeface="Times New Roman" panose="02020603050405020304" pitchFamily="18" charset="0"/>
                </a:rPr>
                <a:t>即取</a:t>
              </a:r>
              <a:r>
                <a:rPr lang="en-US" altLang="zh-CN" dirty="0">
                  <a:latin typeface="Symbol" panose="05050102010706020507" pitchFamily="18" charset="2"/>
                </a:rPr>
                <a:t>d </a:t>
              </a:r>
              <a:r>
                <a:rPr lang="en-US" altLang="zh-CN" dirty="0">
                  <a:latin typeface="Times New Roman" panose="02020603050405020304" pitchFamily="18" charset="0"/>
                </a:rPr>
                <a:t>=     </a:t>
              </a:r>
              <a:r>
                <a:rPr lang="zh-CN" altLang="en-US" dirty="0">
                  <a:latin typeface="Times New Roman" panose="02020603050405020304" pitchFamily="18" charset="0"/>
                </a:rPr>
                <a:t>．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6148" name="Object 1026"/>
            <p:cNvGraphicFramePr/>
            <p:nvPr/>
          </p:nvGraphicFramePr>
          <p:xfrm>
            <a:off x="1217" y="972"/>
            <a:ext cx="136" cy="4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6" name="" r:id="rId1" imgW="215900" imgH="723265" progId="Equation.3">
                    <p:embed/>
                  </p:oleObj>
                </mc:Choice>
                <mc:Fallback>
                  <p:oleObj name="" r:id="rId1" imgW="215900" imgH="723265" progId="Equation.3">
                    <p:embed/>
                    <p:pic>
                      <p:nvPicPr>
                        <p:cNvPr id="0" name="图片 310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217" y="972"/>
                          <a:ext cx="136" cy="45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49" name="Object 1027"/>
            <p:cNvGraphicFramePr/>
            <p:nvPr/>
          </p:nvGraphicFramePr>
          <p:xfrm>
            <a:off x="2281" y="973"/>
            <a:ext cx="136" cy="4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7" name="" r:id="rId3" imgW="215900" imgH="723265" progId="Equation.3">
                    <p:embed/>
                  </p:oleObj>
                </mc:Choice>
                <mc:Fallback>
                  <p:oleObj name="" r:id="rId3" imgW="215900" imgH="723265" progId="Equation.3">
                    <p:embed/>
                    <p:pic>
                      <p:nvPicPr>
                        <p:cNvPr id="0" name="图片 310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281" y="973"/>
                          <a:ext cx="136" cy="45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1091"/>
          <p:cNvGrpSpPr/>
          <p:nvPr/>
        </p:nvGrpSpPr>
        <p:grpSpPr>
          <a:xfrm>
            <a:off x="304800" y="2438400"/>
            <a:ext cx="4953000" cy="722313"/>
            <a:chOff x="192" y="1680"/>
            <a:chExt cx="3120" cy="455"/>
          </a:xfrm>
        </p:grpSpPr>
        <p:sp>
          <p:nvSpPr>
            <p:cNvPr id="6159" name="Text Box 1030"/>
            <p:cNvSpPr txBox="1"/>
            <p:nvPr/>
          </p:nvSpPr>
          <p:spPr>
            <a:xfrm>
              <a:off x="192" y="1790"/>
              <a:ext cx="3120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>
              <a:spAutoFit/>
            </a:bodyPr>
            <a:p>
              <a:r>
                <a:rPr lang="en-US" altLang="zh-CN" dirty="0">
                  <a:latin typeface="Symbol" panose="05050102010706020507" pitchFamily="18" charset="2"/>
                </a:rPr>
                <a:t>        </a:t>
              </a:r>
              <a:r>
                <a:rPr lang="zh-CN" altLang="en-US" dirty="0">
                  <a:latin typeface="Symbol" panose="05050102010706020507" pitchFamily="18" charset="2"/>
                </a:rPr>
                <a:t>证明： 因为</a:t>
              </a:r>
              <a:r>
                <a:rPr lang="zh-CN" altLang="en-US" dirty="0">
                  <a:latin typeface="Symbol" panose="05050102010706020507" pitchFamily="18" charset="2"/>
                  <a:sym typeface="Symbol" panose="05050102010706020507" pitchFamily="18" charset="2"/>
                </a:rPr>
                <a:t></a:t>
              </a:r>
              <a:r>
                <a:rPr lang="en-US" altLang="zh-CN" dirty="0">
                  <a:latin typeface="Symbol" panose="05050102010706020507" pitchFamily="18" charset="2"/>
                  <a:sym typeface="Symbol" panose="05050102010706020507" pitchFamily="18" charset="2"/>
                </a:rPr>
                <a:t>e&gt;0</a:t>
              </a:r>
              <a:r>
                <a:rPr lang="zh-CN" altLang="en-US" dirty="0">
                  <a:latin typeface="Symbol" panose="05050102010706020507" pitchFamily="18" charset="2"/>
                  <a:sym typeface="Symbol" panose="05050102010706020507" pitchFamily="18" charset="2"/>
                </a:rPr>
                <a:t>，</a:t>
              </a:r>
              <a:r>
                <a:rPr lang="en-US" altLang="zh-CN" dirty="0">
                  <a:latin typeface="Symbol" panose="05050102010706020507" pitchFamily="18" charset="2"/>
                  <a:sym typeface="Symbol" panose="05050102010706020507" pitchFamily="18" charset="2"/>
                </a:rPr>
                <a:t>d =    &gt;0</a:t>
              </a:r>
              <a:r>
                <a:rPr lang="zh-CN" altLang="en-US" dirty="0">
                  <a:latin typeface="Symbol" panose="05050102010706020507" pitchFamily="18" charset="2"/>
                  <a:sym typeface="Symbol" panose="05050102010706020507" pitchFamily="18" charset="2"/>
                </a:rPr>
                <a:t>，</a:t>
              </a:r>
              <a:r>
                <a:rPr lang="zh-CN" altLang="en-US" dirty="0">
                  <a:latin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6147" name="Object 1025"/>
            <p:cNvGraphicFramePr/>
            <p:nvPr/>
          </p:nvGraphicFramePr>
          <p:xfrm>
            <a:off x="2564" y="1680"/>
            <a:ext cx="136" cy="4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8" name="" r:id="rId4" imgW="215900" imgH="723265" progId="Equation.3">
                    <p:embed/>
                  </p:oleObj>
                </mc:Choice>
                <mc:Fallback>
                  <p:oleObj name="" r:id="rId4" imgW="215900" imgH="723265" progId="Equation.3">
                    <p:embed/>
                    <p:pic>
                      <p:nvPicPr>
                        <p:cNvPr id="0" name="图片 310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564" y="1680"/>
                          <a:ext cx="136" cy="45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1085"/>
          <p:cNvGrpSpPr/>
          <p:nvPr/>
        </p:nvGrpSpPr>
        <p:grpSpPr>
          <a:xfrm>
            <a:off x="304800" y="3775075"/>
            <a:ext cx="2674938" cy="568325"/>
            <a:chOff x="226" y="2762"/>
            <a:chExt cx="1685" cy="358"/>
          </a:xfrm>
        </p:grpSpPr>
        <p:sp>
          <p:nvSpPr>
            <p:cNvPr id="6158" name="Text Box 1033"/>
            <p:cNvSpPr txBox="1"/>
            <p:nvPr/>
          </p:nvSpPr>
          <p:spPr>
            <a:xfrm>
              <a:off x="226" y="2762"/>
              <a:ext cx="384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>
              <a:spAutoFit/>
            </a:bodyPr>
            <a:p>
              <a:r>
                <a:rPr lang="zh-CN" altLang="en-US" dirty="0">
                  <a:latin typeface="Times New Roman" panose="02020603050405020304" pitchFamily="18" charset="0"/>
                </a:rPr>
                <a:t>所以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6146" name="Object 1024"/>
            <p:cNvGraphicFramePr/>
            <p:nvPr/>
          </p:nvGraphicFramePr>
          <p:xfrm>
            <a:off x="768" y="2800"/>
            <a:ext cx="1143" cy="3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5" name="" r:id="rId5" imgW="1816100" imgH="508000" progId="Equation.3">
                    <p:embed/>
                  </p:oleObj>
                </mc:Choice>
                <mc:Fallback>
                  <p:oleObj name="" r:id="rId5" imgW="1816100" imgH="508000" progId="Equation.3">
                    <p:embed/>
                    <p:pic>
                      <p:nvPicPr>
                        <p:cNvPr id="0" name="图片 310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768" y="2800"/>
                          <a:ext cx="1143" cy="3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3617" name="Rectangle 1089"/>
          <p:cNvSpPr/>
          <p:nvPr/>
        </p:nvSpPr>
        <p:spPr>
          <a:xfrm>
            <a:off x="292577" y="1009650"/>
            <a:ext cx="7626985" cy="41465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>
            <a:spAutoFit/>
          </a:bodyPr>
          <a:p>
            <a:pPr algn="just"/>
            <a:r>
              <a:rPr lang="en-US" altLang="zh-CN" dirty="0">
                <a:latin typeface="Times New Roman" panose="02020603050405020304" pitchFamily="18" charset="0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</a:rPr>
              <a:t>分析： </a:t>
            </a:r>
            <a:r>
              <a:rPr lang="en-US" altLang="zh-CN" dirty="0">
                <a:latin typeface="Times New Roman" panose="02020603050405020304" pitchFamily="18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</a:rPr>
              <a:t>|=|(2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dirty="0">
                <a:latin typeface="Times New Roman" panose="02020603050405020304" pitchFamily="18" charset="0"/>
              </a:rPr>
              <a:t>1)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dirty="0">
                <a:latin typeface="Times New Roman" panose="02020603050405020304" pitchFamily="18" charset="0"/>
              </a:rPr>
              <a:t>1|=2|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dirty="0">
                <a:latin typeface="Times New Roman" panose="02020603050405020304" pitchFamily="18" charset="0"/>
              </a:rPr>
              <a:t>1|</a:t>
            </a:r>
            <a:r>
              <a:rPr lang="zh-CN" altLang="en-US" dirty="0">
                <a:latin typeface="Times New Roman" panose="02020603050405020304" pitchFamily="18" charset="0"/>
              </a:rPr>
              <a:t>，为了使</a:t>
            </a:r>
            <a:r>
              <a:rPr lang="en-US" altLang="zh-CN" dirty="0">
                <a:latin typeface="Times New Roman" panose="02020603050405020304" pitchFamily="18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</a:rPr>
              <a:t>|&lt;</a:t>
            </a:r>
            <a:r>
              <a:rPr lang="en-US" altLang="zh-CN" i="1" dirty="0">
                <a:latin typeface="Symbol" panose="05050102010706020507" pitchFamily="18" charset="2"/>
              </a:rPr>
              <a:t>e</a:t>
            </a:r>
            <a:r>
              <a:rPr lang="en-US" altLang="zh-CN" i="1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23621" name="Picture 1093"/>
          <p:cNvPicPr>
            <a:picLocks noChangeAspect="1"/>
          </p:cNvPicPr>
          <p:nvPr/>
        </p:nvPicPr>
        <p:blipFill>
          <a:blip r:embed="rId7"/>
          <a:srcRect r="61522" b="16800"/>
          <a:stretch>
            <a:fillRect/>
          </a:stretch>
        </p:blipFill>
        <p:spPr>
          <a:xfrm>
            <a:off x="304800" y="320675"/>
            <a:ext cx="4267200" cy="66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7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617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57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570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3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0" grpId="0" build="p"/>
      <p:bldP spid="23572" grpId="0" build="p"/>
      <p:bldP spid="23609" grpId="0" bldLvl="0" animBg="1"/>
      <p:bldP spid="2361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3" name="Text Box 7"/>
          <p:cNvSpPr txBox="1"/>
          <p:nvPr/>
        </p:nvSpPr>
        <p:spPr>
          <a:xfrm>
            <a:off x="304800" y="3762375"/>
            <a:ext cx="5400675" cy="41465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>
            <a:spAutoFit/>
          </a:bodyPr>
          <a:p>
            <a:r>
              <a:rPr lang="en-US" altLang="zh-CN" dirty="0">
                <a:latin typeface="Symbol" panose="05050102010706020507" pitchFamily="18" charset="2"/>
              </a:rPr>
              <a:t>        </a:t>
            </a:r>
            <a:r>
              <a:rPr lang="zh-CN" altLang="en-US" dirty="0">
                <a:latin typeface="Symbol" panose="05050102010706020507" pitchFamily="18" charset="2"/>
              </a:rPr>
              <a:t>证明：  因为</a:t>
            </a:r>
            <a:r>
              <a:rPr lang="zh-CN" altLang="en-US" dirty="0">
                <a:latin typeface="Symbol" panose="05050102010706020507" pitchFamily="18" charset="2"/>
                <a:sym typeface="Symbol" panose="05050102010706020507" pitchFamily="18" charset="2"/>
              </a:rPr>
              <a:t></a:t>
            </a:r>
            <a:r>
              <a:rPr lang="en-US" altLang="zh-CN" i="1" dirty="0">
                <a:latin typeface="Symbol" panose="05050102010706020507" pitchFamily="18" charset="2"/>
                <a:sym typeface="Symbol" panose="05050102010706020507" pitchFamily="18" charset="2"/>
              </a:rPr>
              <a:t>e </a:t>
            </a:r>
            <a:r>
              <a:rPr lang="en-US" altLang="zh-CN" dirty="0">
                <a:latin typeface="Symbol" panose="05050102010706020507" pitchFamily="18" charset="2"/>
                <a:sym typeface="Symbol" panose="05050102010706020507" pitchFamily="18" charset="2"/>
              </a:rPr>
              <a:t>&gt;0 </a:t>
            </a:r>
            <a:r>
              <a:rPr lang="zh-CN" altLang="en-US" dirty="0">
                <a:latin typeface="Symbol" panose="05050102010706020507" pitchFamily="18" charset="2"/>
                <a:sym typeface="Symbol" panose="05050102010706020507" pitchFamily="18" charset="2"/>
              </a:rPr>
              <a:t>， </a:t>
            </a:r>
            <a:r>
              <a:rPr lang="en-US" altLang="zh-CN" i="1" dirty="0">
                <a:latin typeface="Symbol" panose="05050102010706020507" pitchFamily="18" charset="2"/>
                <a:sym typeface="Symbol" panose="05050102010706020507" pitchFamily="18" charset="2"/>
              </a:rPr>
              <a:t>d</a:t>
            </a:r>
            <a:r>
              <a:rPr lang="en-US" altLang="zh-CN" dirty="0">
                <a:latin typeface="Symbol" panose="05050102010706020507" pitchFamily="18" charset="2"/>
                <a:sym typeface="Symbol" panose="05050102010706020507" pitchFamily="18" charset="2"/>
              </a:rPr>
              <a:t> =</a:t>
            </a:r>
            <a:r>
              <a:rPr lang="en-US" altLang="zh-CN" i="1" dirty="0">
                <a:latin typeface="Symbol" panose="05050102010706020507" pitchFamily="18" charset="2"/>
                <a:sym typeface="Symbol" panose="05050102010706020507" pitchFamily="18" charset="2"/>
              </a:rPr>
              <a:t>e </a:t>
            </a:r>
            <a:r>
              <a:rPr lang="en-US" altLang="zh-CN" dirty="0">
                <a:latin typeface="Symbol" panose="05050102010706020507" pitchFamily="18" charset="2"/>
                <a:sym typeface="Symbol" panose="05050102010706020507" pitchFamily="18" charset="2"/>
              </a:rPr>
              <a:t>&gt;0 </a:t>
            </a:r>
            <a:r>
              <a:rPr lang="zh-CN" altLang="en-US" dirty="0">
                <a:latin typeface="Symbol" panose="05050102010706020507" pitchFamily="18" charset="2"/>
                <a:sym typeface="Symbol" panose="05050102010706020507" pitchFamily="18" charset="2"/>
              </a:rPr>
              <a:t>，</a:t>
            </a:r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4586" name="Text Box 10"/>
          <p:cNvSpPr txBox="1"/>
          <p:nvPr/>
        </p:nvSpPr>
        <p:spPr>
          <a:xfrm>
            <a:off x="304800" y="5119688"/>
            <a:ext cx="609600" cy="41465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所以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4589" name="Text Box 13"/>
          <p:cNvSpPr txBox="1"/>
          <p:nvPr/>
        </p:nvSpPr>
        <p:spPr>
          <a:xfrm>
            <a:off x="294005" y="3043238"/>
            <a:ext cx="3555365" cy="41465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>
            <a:spAutoFit/>
          </a:bodyPr>
          <a:p>
            <a:pPr algn="just"/>
            <a:r>
              <a:rPr lang="zh-CN" altLang="en-US" dirty="0">
                <a:latin typeface="Times New Roman" panose="02020603050405020304" pitchFamily="18" charset="0"/>
              </a:rPr>
              <a:t>只需 </a:t>
            </a:r>
            <a:r>
              <a:rPr lang="en-US" altLang="zh-CN" dirty="0">
                <a:latin typeface="Times New Roman" panose="02020603050405020304" pitchFamily="18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dirty="0">
                <a:latin typeface="Times New Roman" panose="02020603050405020304" pitchFamily="18" charset="0"/>
              </a:rPr>
              <a:t>1</a:t>
            </a:r>
            <a:r>
              <a:rPr lang="en-US" altLang="zh-CN" dirty="0">
                <a:latin typeface="Symbol" panose="05050102010706020507" pitchFamily="18" charset="2"/>
              </a:rPr>
              <a:t>|&lt;</a:t>
            </a:r>
            <a:r>
              <a:rPr lang="en-US" altLang="zh-CN" i="1" dirty="0">
                <a:latin typeface="Symbol" panose="05050102010706020507" pitchFamily="18" charset="2"/>
              </a:rPr>
              <a:t>d </a:t>
            </a:r>
            <a:r>
              <a:rPr lang="zh-CN" altLang="en-US" dirty="0">
                <a:latin typeface="Symbol" panose="05050102010706020507" pitchFamily="18" charset="2"/>
              </a:rPr>
              <a:t>，</a:t>
            </a:r>
            <a:r>
              <a:rPr lang="zh-CN" altLang="zh-CN" dirty="0">
                <a:latin typeface="Symbol" panose="05050102010706020507" pitchFamily="18" charset="2"/>
              </a:rPr>
              <a:t>即取</a:t>
            </a:r>
            <a:r>
              <a:rPr lang="en-US" altLang="zh-CN" i="1" dirty="0">
                <a:latin typeface="Symbol" panose="05050102010706020507" pitchFamily="18" charset="2"/>
              </a:rPr>
              <a:t>d </a:t>
            </a:r>
            <a:r>
              <a:rPr lang="en-US" altLang="zh-CN" dirty="0">
                <a:latin typeface="Symbol" panose="05050102010706020507" pitchFamily="18" charset="2"/>
              </a:rPr>
              <a:t>= </a:t>
            </a:r>
            <a:r>
              <a:rPr lang="en-US" altLang="zh-CN" i="1" dirty="0">
                <a:latin typeface="Symbol" panose="05050102010706020507" pitchFamily="18" charset="2"/>
              </a:rPr>
              <a:t>e </a:t>
            </a:r>
            <a:r>
              <a:rPr lang="zh-CN" altLang="en-US" dirty="0">
                <a:latin typeface="Symbol" panose="05050102010706020507" pitchFamily="18" charset="2"/>
              </a:rPr>
              <a:t>．</a:t>
            </a:r>
            <a:endParaRPr lang="zh-CN" altLang="en-US" dirty="0">
              <a:latin typeface="Symbol" panose="05050102010706020507" pitchFamily="18" charset="2"/>
            </a:endParaRPr>
          </a:p>
        </p:txBody>
      </p:sp>
      <p:sp>
        <p:nvSpPr>
          <p:cNvPr id="24591" name="Text Box 15"/>
          <p:cNvSpPr txBox="1"/>
          <p:nvPr/>
        </p:nvSpPr>
        <p:spPr>
          <a:xfrm>
            <a:off x="3194209" y="4281488"/>
            <a:ext cx="2376170" cy="41465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>
            <a:spAutoFit/>
          </a:bodyPr>
          <a:p>
            <a:pPr algn="just"/>
            <a:r>
              <a:rPr lang="en-US" altLang="zh-CN" dirty="0">
                <a:latin typeface="Times New Roman" panose="02020603050405020304" pitchFamily="18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en-US" altLang="zh-CN" i="1" dirty="0">
                <a:latin typeface="Symbol" panose="05050102010706020507" pitchFamily="18" charset="2"/>
              </a:rPr>
              <a:t>- </a:t>
            </a:r>
            <a:r>
              <a:rPr lang="en-US" altLang="zh-CN" dirty="0">
                <a:latin typeface="Times New Roman" panose="02020603050405020304" pitchFamily="18" charset="0"/>
              </a:rPr>
              <a:t>2|=|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dirty="0">
                <a:latin typeface="Times New Roman" panose="02020603050405020304" pitchFamily="18" charset="0"/>
              </a:rPr>
              <a:t>1|&lt;</a:t>
            </a:r>
            <a:r>
              <a:rPr lang="en-US" altLang="zh-CN" i="1" dirty="0">
                <a:latin typeface="Symbol" panose="05050102010706020507" pitchFamily="18" charset="2"/>
              </a:rPr>
              <a:t>e</a:t>
            </a:r>
            <a:r>
              <a:rPr lang="en-US" altLang="zh-CN" i="1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4592" name="Text Box 16"/>
          <p:cNvSpPr txBox="1"/>
          <p:nvPr/>
        </p:nvSpPr>
        <p:spPr>
          <a:xfrm>
            <a:off x="5192872" y="3763963"/>
            <a:ext cx="2519045" cy="41465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>
            <a:spAutoFit/>
          </a:bodyPr>
          <a:p>
            <a:pPr algn="just"/>
            <a:r>
              <a:rPr lang="zh-CN" altLang="en-US" dirty="0">
                <a:latin typeface="Times New Roman" panose="02020603050405020304" pitchFamily="18" charset="0"/>
                <a:sym typeface="Symbol" panose="05050102010706020507" pitchFamily="18" charset="2"/>
              </a:rPr>
              <a:t>使当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0&lt;|</a:t>
            </a:r>
            <a:r>
              <a:rPr lang="en-US" altLang="zh-CN" i="1" dirty="0">
                <a:latin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dirty="0">
                <a:latin typeface="Symbol" panose="05050102010706020507" pitchFamily="18" charset="2"/>
                <a:sym typeface="Symbol" panose="05050102010706020507" pitchFamily="18" charset="2"/>
              </a:rPr>
              <a:t>-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1|&lt;</a:t>
            </a:r>
            <a:r>
              <a:rPr lang="en-US" altLang="zh-CN" i="1" dirty="0">
                <a:latin typeface="Symbol" panose="05050102010706020507" pitchFamily="18" charset="2"/>
                <a:sym typeface="Symbol" panose="05050102010706020507" pitchFamily="18" charset="2"/>
              </a:rPr>
              <a:t>d </a:t>
            </a:r>
            <a:r>
              <a:rPr lang="zh-CN" altLang="en-US" dirty="0">
                <a:latin typeface="Times New Roman" panose="02020603050405020304" pitchFamily="18" charset="0"/>
                <a:sym typeface="Symbol" panose="05050102010706020507" pitchFamily="18" charset="2"/>
              </a:rPr>
              <a:t>，</a:t>
            </a:r>
            <a:r>
              <a:rPr lang="zh-CN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有</a:t>
            </a:r>
            <a:endParaRPr lang="zh-CN" altLang="en-US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24630" name="AutoShape 54">
            <a:hlinkClick r:id="" action="ppaction://hlinkshowjump?jump=nextslide"/>
          </p:cNvPr>
          <p:cNvSpPr/>
          <p:nvPr/>
        </p:nvSpPr>
        <p:spPr>
          <a:xfrm>
            <a:off x="8108951" y="6493352"/>
            <a:ext cx="126999" cy="368934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wrap="none" lIns="0" tIns="0" rIns="0" bIns="0" anchor="ctr" anchorCtr="0">
            <a:spAutoFit/>
          </a:bodyPr>
          <a:p>
            <a:pPr algn="just"/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" name="Group 61"/>
          <p:cNvGrpSpPr/>
          <p:nvPr/>
        </p:nvGrpSpPr>
        <p:grpSpPr>
          <a:xfrm>
            <a:off x="304800" y="2179638"/>
            <a:ext cx="4725988" cy="773112"/>
            <a:chOff x="192" y="1373"/>
            <a:chExt cx="2977" cy="487"/>
          </a:xfrm>
        </p:grpSpPr>
        <p:graphicFrame>
          <p:nvGraphicFramePr>
            <p:cNvPr id="7171" name="Object 1"/>
            <p:cNvGraphicFramePr/>
            <p:nvPr/>
          </p:nvGraphicFramePr>
          <p:xfrm>
            <a:off x="1116" y="1373"/>
            <a:ext cx="455" cy="4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0" name="" r:id="rId1" imgW="723900" imgH="774700" progId="Equation.3">
                    <p:embed/>
                  </p:oleObj>
                </mc:Choice>
                <mc:Fallback>
                  <p:oleObj name="" r:id="rId1" imgW="723900" imgH="774700" progId="Equation.3">
                    <p:embed/>
                    <p:pic>
                      <p:nvPicPr>
                        <p:cNvPr id="0" name="图片 310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116" y="1373"/>
                          <a:ext cx="455" cy="48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82" name="Rectangle 55"/>
            <p:cNvSpPr/>
            <p:nvPr/>
          </p:nvSpPr>
          <p:spPr>
            <a:xfrm>
              <a:off x="192" y="1509"/>
              <a:ext cx="2977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algn="just"/>
              <a:r>
                <a:rPr lang="en-US" altLang="zh-CN" dirty="0">
                  <a:latin typeface="Times New Roman" panose="02020603050405020304" pitchFamily="18" charset="0"/>
                </a:rPr>
                <a:t> |</a:t>
              </a:r>
              <a:r>
                <a:rPr lang="en-US" altLang="zh-CN" i="1" dirty="0">
                  <a:latin typeface="Times New Roman" panose="02020603050405020304" pitchFamily="18" charset="0"/>
                </a:rPr>
                <a:t>f </a:t>
              </a:r>
              <a:r>
                <a:rPr lang="en-US" altLang="zh-CN" dirty="0">
                  <a:latin typeface="Times New Roman" panose="02020603050405020304" pitchFamily="18" charset="0"/>
                </a:rPr>
                <a:t>(</a:t>
              </a: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dirty="0">
                  <a:latin typeface="Times New Roman" panose="02020603050405020304" pitchFamily="18" charset="0"/>
                </a:rPr>
                <a:t>)</a:t>
              </a:r>
              <a:r>
                <a:rPr lang="en-US" altLang="zh-CN" i="1" dirty="0">
                  <a:latin typeface="Symbol" panose="05050102010706020507" pitchFamily="18" charset="2"/>
                </a:rPr>
                <a:t>- </a:t>
              </a:r>
              <a:r>
                <a:rPr lang="en-US" altLang="zh-CN" dirty="0">
                  <a:latin typeface="Times New Roman" panose="02020603050405020304" pitchFamily="18" charset="0"/>
                </a:rPr>
                <a:t>2|= |           </a:t>
              </a:r>
              <a:r>
                <a:rPr lang="en-US" altLang="zh-CN" dirty="0">
                  <a:latin typeface="Symbol" panose="05050102010706020507" pitchFamily="18" charset="2"/>
                </a:rPr>
                <a:t>-</a:t>
              </a:r>
              <a:r>
                <a:rPr lang="en-US" altLang="zh-CN" dirty="0">
                  <a:latin typeface="Times New Roman" panose="02020603050405020304" pitchFamily="18" charset="0"/>
                </a:rPr>
                <a:t>2|=|</a:t>
              </a: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dirty="0">
                  <a:latin typeface="Symbol" panose="05050102010706020507" pitchFamily="18" charset="2"/>
                </a:rPr>
                <a:t>+</a:t>
              </a:r>
              <a:r>
                <a:rPr lang="en-US" altLang="zh-CN" dirty="0">
                  <a:latin typeface="Times New Roman" panose="02020603050405020304" pitchFamily="18" charset="0"/>
                </a:rPr>
                <a:t>1</a:t>
              </a:r>
              <a:r>
                <a:rPr lang="en-US" altLang="zh-CN" dirty="0">
                  <a:latin typeface="Symbol" panose="05050102010706020507" pitchFamily="18" charset="2"/>
                </a:rPr>
                <a:t>-</a:t>
              </a:r>
              <a:r>
                <a:rPr lang="en-US" altLang="zh-CN" dirty="0">
                  <a:latin typeface="Times New Roman" panose="02020603050405020304" pitchFamily="18" charset="0"/>
                </a:rPr>
                <a:t>2|=|</a:t>
              </a: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dirty="0">
                  <a:latin typeface="Symbol" panose="05050102010706020507" pitchFamily="18" charset="2"/>
                </a:rPr>
                <a:t>-</a:t>
              </a:r>
              <a:r>
                <a:rPr lang="en-US" altLang="zh-CN" dirty="0">
                  <a:latin typeface="Times New Roman" panose="02020603050405020304" pitchFamily="18" charset="0"/>
                </a:rPr>
                <a:t>1|</a:t>
              </a:r>
              <a:r>
                <a:rPr lang="zh-CN" altLang="en-US" dirty="0">
                  <a:latin typeface="Times New Roman" panose="02020603050405020304" pitchFamily="18" charset="0"/>
                </a:rPr>
                <a:t>，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4632" name="Rectangle 56"/>
          <p:cNvSpPr/>
          <p:nvPr/>
        </p:nvSpPr>
        <p:spPr>
          <a:xfrm>
            <a:off x="5059204" y="2395538"/>
            <a:ext cx="223710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zh-CN" altLang="zh-CN" dirty="0">
                <a:latin typeface="Times New Roman" panose="02020603050405020304" pitchFamily="18" charset="0"/>
              </a:rPr>
              <a:t>要使</a:t>
            </a:r>
            <a:r>
              <a:rPr lang="en-US" altLang="zh-CN" dirty="0">
                <a:latin typeface="Times New Roman" panose="02020603050405020304" pitchFamily="18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f 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dirty="0">
                <a:latin typeface="Times New Roman" panose="02020603050405020304" pitchFamily="18" charset="0"/>
              </a:rPr>
              <a:t>2|&lt;</a:t>
            </a:r>
            <a:r>
              <a:rPr lang="en-US" altLang="zh-CN" i="1" dirty="0">
                <a:latin typeface="Symbol" panose="05050102010706020507" pitchFamily="18" charset="2"/>
              </a:rPr>
              <a:t>e 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50176" name="Object 0"/>
          <p:cNvGraphicFramePr/>
          <p:nvPr/>
        </p:nvGraphicFramePr>
        <p:xfrm>
          <a:off x="1074738" y="4927600"/>
          <a:ext cx="1687512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3" imgW="1688465" imgH="774065" progId="Equation.3">
                  <p:embed/>
                </p:oleObj>
              </mc:Choice>
              <mc:Fallback>
                <p:oleObj name="" r:id="rId3" imgW="1688465" imgH="774065" progId="Equation.3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4738" y="4927600"/>
                        <a:ext cx="1687512" cy="768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636" name="Rectangle 60"/>
          <p:cNvSpPr/>
          <p:nvPr/>
        </p:nvSpPr>
        <p:spPr>
          <a:xfrm>
            <a:off x="304800" y="1092200"/>
            <a:ext cx="8534400" cy="100457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>
            <a:spAutoFit/>
          </a:bodyPr>
          <a:p>
            <a:pPr algn="just"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</a:rPr>
              <a:t>分析：注意函数在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=1</a:t>
            </a:r>
            <a:r>
              <a:rPr lang="zh-CN" altLang="en-US" dirty="0">
                <a:latin typeface="Times New Roman" panose="02020603050405020304" pitchFamily="18" charset="0"/>
              </a:rPr>
              <a:t>是没有定义的． 但这与函数在该点是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否有极限并无关系．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24640" name="Picture 64"/>
          <p:cNvPicPr>
            <a:picLocks noChangeAspect="1"/>
          </p:cNvPicPr>
          <p:nvPr/>
        </p:nvPicPr>
        <p:blipFill>
          <a:blip r:embed="rId5"/>
          <a:srcRect t="17647" r="61522" b="17647"/>
          <a:stretch>
            <a:fillRect/>
          </a:stretch>
        </p:blipFill>
        <p:spPr>
          <a:xfrm>
            <a:off x="304800" y="320675"/>
            <a:ext cx="4267200" cy="768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6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636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6">
                                            <p:txEl>
                                              <p:charRg st="37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636">
                                            <p:txEl>
                                              <p:charRg st="37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63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58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58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59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591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58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0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4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 build="p"/>
      <p:bldP spid="24586" grpId="0" build="p"/>
      <p:bldP spid="24589" grpId="0" build="p"/>
      <p:bldP spid="24591" grpId="0" build="p"/>
      <p:bldP spid="24592" grpId="0" build="p"/>
      <p:bldP spid="24630" grpId="0" bldLvl="0" animBg="1"/>
      <p:bldP spid="24632" grpId="0" build="p"/>
      <p:bldP spid="2463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30" name="Text Box 2"/>
          <p:cNvSpPr txBox="1"/>
          <p:nvPr/>
        </p:nvSpPr>
        <p:spPr>
          <a:xfrm>
            <a:off x="890588" y="838200"/>
            <a:ext cx="2819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单侧极限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:</a:t>
            </a:r>
            <a:endParaRPr lang="en-US" altLang="zh-CN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6435" name="Text Box 3"/>
          <p:cNvSpPr txBox="1"/>
          <p:nvPr/>
        </p:nvSpPr>
        <p:spPr>
          <a:xfrm>
            <a:off x="857250" y="1538288"/>
            <a:ext cx="1219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例如</a:t>
            </a:r>
            <a:r>
              <a:rPr lang="en-US" altLang="zh-CN" sz="2800" b="1" dirty="0">
                <a:latin typeface="Times New Roman" panose="02020603050405020304" pitchFamily="18" charset="0"/>
              </a:rPr>
              <a:t>,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146436" name="Object 4"/>
          <p:cNvGraphicFramePr/>
          <p:nvPr/>
        </p:nvGraphicFramePr>
        <p:xfrm>
          <a:off x="914400" y="1981200"/>
          <a:ext cx="4114800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1" imgW="4114800" imgH="1752600" progId="Equation.3">
                  <p:embed/>
                </p:oleObj>
              </mc:Choice>
              <mc:Fallback>
                <p:oleObj name="" r:id="rId1" imgW="4114800" imgH="1752600" progId="Equation.3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14400" y="1981200"/>
                        <a:ext cx="4114800" cy="175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37" name="Object 5"/>
          <p:cNvGraphicFramePr/>
          <p:nvPr/>
        </p:nvGraphicFramePr>
        <p:xfrm>
          <a:off x="952500" y="3944938"/>
          <a:ext cx="58181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3" imgW="5816600" imgH="457200" progId="Equation.3">
                  <p:embed/>
                </p:oleObj>
              </mc:Choice>
              <mc:Fallback>
                <p:oleObj name="" r:id="rId3" imgW="5816600" imgH="457200" progId="Equation.3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2500" y="3944938"/>
                        <a:ext cx="5818188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38" name="Object 6"/>
          <p:cNvGraphicFramePr/>
          <p:nvPr/>
        </p:nvGraphicFramePr>
        <p:xfrm>
          <a:off x="890588" y="4648200"/>
          <a:ext cx="3586162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5" imgW="3416300" imgH="469900" progId="Equation.3">
                  <p:embed/>
                </p:oleObj>
              </mc:Choice>
              <mc:Fallback>
                <p:oleObj name="" r:id="rId5" imgW="3416300" imgH="469900" progId="Equation.3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0588" y="4648200"/>
                        <a:ext cx="3586162" cy="469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39" name="Object 7"/>
          <p:cNvGraphicFramePr/>
          <p:nvPr/>
        </p:nvGraphicFramePr>
        <p:xfrm>
          <a:off x="4814888" y="4484688"/>
          <a:ext cx="2752725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7" imgW="862965" imgH="254000" progId="Equation.3">
                  <p:embed/>
                </p:oleObj>
              </mc:Choice>
              <mc:Fallback>
                <p:oleObj name="" r:id="rId7" imgW="862965" imgH="254000" progId="Equation.3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14888" y="4484688"/>
                        <a:ext cx="2752725" cy="735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0" name="Object 8"/>
          <p:cNvGraphicFramePr/>
          <p:nvPr/>
        </p:nvGraphicFramePr>
        <p:xfrm>
          <a:off x="890588" y="5410200"/>
          <a:ext cx="3605212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9" imgW="3416300" imgH="469900" progId="Equation.3">
                  <p:embed/>
                </p:oleObj>
              </mc:Choice>
              <mc:Fallback>
                <p:oleObj name="" r:id="rId9" imgW="3416300" imgH="469900" progId="Equation.3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90588" y="5410200"/>
                        <a:ext cx="3605212" cy="469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1" name="Object 9"/>
          <p:cNvGraphicFramePr/>
          <p:nvPr/>
        </p:nvGraphicFramePr>
        <p:xfrm>
          <a:off x="4857750" y="5353050"/>
          <a:ext cx="3200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1" imgW="862965" imgH="254000" progId="Equation.3">
                  <p:embed/>
                </p:oleObj>
              </mc:Choice>
              <mc:Fallback>
                <p:oleObj name="" r:id="rId11" imgW="862965" imgH="254000" progId="Equation.3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57750" y="5353050"/>
                        <a:ext cx="3200400" cy="685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0"/>
          <p:cNvGrpSpPr/>
          <p:nvPr/>
        </p:nvGrpSpPr>
        <p:grpSpPr>
          <a:xfrm>
            <a:off x="5641658" y="1323975"/>
            <a:ext cx="2995612" cy="2181225"/>
            <a:chOff x="3552" y="1008"/>
            <a:chExt cx="1887" cy="1374"/>
          </a:xfrm>
        </p:grpSpPr>
        <p:grpSp>
          <p:nvGrpSpPr>
            <p:cNvPr id="9233" name="Group 11"/>
            <p:cNvGrpSpPr/>
            <p:nvPr/>
          </p:nvGrpSpPr>
          <p:grpSpPr>
            <a:xfrm>
              <a:off x="3552" y="1008"/>
              <a:ext cx="1764" cy="1374"/>
              <a:chOff x="3696" y="1056"/>
              <a:chExt cx="1764" cy="1374"/>
            </a:xfrm>
          </p:grpSpPr>
          <p:sp>
            <p:nvSpPr>
              <p:cNvPr id="9234" name="Line 12"/>
              <p:cNvSpPr/>
              <p:nvPr/>
            </p:nvSpPr>
            <p:spPr>
              <a:xfrm>
                <a:off x="3696" y="2208"/>
                <a:ext cx="1728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9235" name="Line 13"/>
              <p:cNvSpPr/>
              <p:nvPr/>
            </p:nvSpPr>
            <p:spPr>
              <a:xfrm flipV="1">
                <a:off x="4512" y="1056"/>
                <a:ext cx="0" cy="1296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9236" name="Arc 14"/>
              <p:cNvSpPr/>
              <p:nvPr/>
            </p:nvSpPr>
            <p:spPr>
              <a:xfrm flipV="1">
                <a:off x="4514" y="1104"/>
                <a:ext cx="622" cy="864"/>
              </a:xfrm>
              <a:custGeom>
                <a:avLst/>
                <a:gdLst>
                  <a:gd name="txL" fmla="*/ 0 w 21546"/>
                  <a:gd name="txT" fmla="*/ 0 h 21600"/>
                  <a:gd name="txR" fmla="*/ 21546 w 21546"/>
                  <a:gd name="txB" fmla="*/ 21600 h 21600"/>
                </a:gdLst>
                <a:ahLst/>
                <a:cxnLst>
                  <a:cxn ang="0">
                    <a:pos x="-1" y="0"/>
                  </a:cxn>
                  <a:cxn ang="0">
                    <a:pos x="21545" y="20072"/>
                  </a:cxn>
                  <a:cxn ang="0">
                    <a:pos x="-1" y="0"/>
                  </a:cxn>
                  <a:cxn ang="0">
                    <a:pos x="21545" y="20072"/>
                  </a:cxn>
                  <a:cxn ang="0">
                    <a:pos x="0" y="21600"/>
                  </a:cxn>
                </a:cxnLst>
                <a:rect l="txL" t="txT" r="txR" b="txB"/>
                <a:pathLst>
                  <a:path w="21546" h="21600" fill="none">
                    <a:moveTo>
                      <a:pt x="-1" y="0"/>
                    </a:moveTo>
                    <a:cubicBezTo>
                      <a:pt x="11336" y="0"/>
                      <a:pt x="20743" y="8763"/>
                      <a:pt x="21545" y="20072"/>
                    </a:cubicBezTo>
                  </a:path>
                  <a:path w="21546" h="21600" stroke="0">
                    <a:moveTo>
                      <a:pt x="-1" y="0"/>
                    </a:moveTo>
                    <a:cubicBezTo>
                      <a:pt x="11336" y="0"/>
                      <a:pt x="20743" y="8763"/>
                      <a:pt x="21545" y="20072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237" name="Line 15"/>
              <p:cNvSpPr/>
              <p:nvPr/>
            </p:nvSpPr>
            <p:spPr>
              <a:xfrm>
                <a:off x="3936" y="1392"/>
                <a:ext cx="576" cy="576"/>
              </a:xfrm>
              <a:prstGeom prst="line">
                <a:avLst/>
              </a:prstGeom>
              <a:ln w="3175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graphicFrame>
            <p:nvGraphicFramePr>
              <p:cNvPr id="9226" name="Object 16"/>
              <p:cNvGraphicFramePr/>
              <p:nvPr/>
            </p:nvGraphicFramePr>
            <p:xfrm>
              <a:off x="4272" y="1056"/>
              <a:ext cx="164" cy="19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9" name="" r:id="rId13" imgW="139700" imgH="165100" progId="Equation.3">
                      <p:embed/>
                    </p:oleObj>
                  </mc:Choice>
                  <mc:Fallback>
                    <p:oleObj name="" r:id="rId13" imgW="139700" imgH="165100" progId="Equation.3">
                      <p:embed/>
                      <p:pic>
                        <p:nvPicPr>
                          <p:cNvPr id="0" name="图片 3088"/>
                          <p:cNvPicPr/>
                          <p:nvPr/>
                        </p:nvPicPr>
                        <p:blipFill>
                          <a:blip r:embed="rId14"/>
                          <a:stretch>
                            <a:fillRect/>
                          </a:stretch>
                        </p:blipFill>
                        <p:spPr>
                          <a:xfrm>
                            <a:off x="4272" y="1056"/>
                            <a:ext cx="164" cy="19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9227" name="Object 17"/>
              <p:cNvGraphicFramePr/>
              <p:nvPr/>
            </p:nvGraphicFramePr>
            <p:xfrm>
              <a:off x="4320" y="2256"/>
              <a:ext cx="157" cy="17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90" name="" r:id="rId15" imgW="228600" imgH="254000" progId="Equation.3">
                      <p:embed/>
                    </p:oleObj>
                  </mc:Choice>
                  <mc:Fallback>
                    <p:oleObj name="" r:id="rId15" imgW="228600" imgH="254000" progId="Equation.3">
                      <p:embed/>
                      <p:pic>
                        <p:nvPicPr>
                          <p:cNvPr id="0" name="图片 3089"/>
                          <p:cNvPicPr/>
                          <p:nvPr/>
                        </p:nvPicPr>
                        <p:blipFill>
                          <a:blip r:embed="rId16"/>
                          <a:stretch>
                            <a:fillRect/>
                          </a:stretch>
                        </p:blipFill>
                        <p:spPr>
                          <a:xfrm>
                            <a:off x="4320" y="2256"/>
                            <a:ext cx="157" cy="174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9228" name="Object 18"/>
              <p:cNvGraphicFramePr/>
              <p:nvPr/>
            </p:nvGraphicFramePr>
            <p:xfrm>
              <a:off x="5328" y="2304"/>
              <a:ext cx="132" cy="12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95" name="" r:id="rId17" imgW="266700" imgH="254000" progId="Equation.3">
                      <p:embed/>
                    </p:oleObj>
                  </mc:Choice>
                  <mc:Fallback>
                    <p:oleObj name="" r:id="rId17" imgW="266700" imgH="254000" progId="Equation.3">
                      <p:embed/>
                      <p:pic>
                        <p:nvPicPr>
                          <p:cNvPr id="0" name="图片 3094"/>
                          <p:cNvPicPr/>
                          <p:nvPr/>
                        </p:nvPicPr>
                        <p:blipFill>
                          <a:blip r:embed="rId18"/>
                          <a:stretch>
                            <a:fillRect/>
                          </a:stretch>
                        </p:blipFill>
                        <p:spPr>
                          <a:xfrm>
                            <a:off x="5328" y="2304"/>
                            <a:ext cx="132" cy="12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9229" name="Object 19"/>
              <p:cNvGraphicFramePr/>
              <p:nvPr/>
            </p:nvGraphicFramePr>
            <p:xfrm>
              <a:off x="4321" y="1920"/>
              <a:ext cx="95" cy="15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97" name="" r:id="rId19" imgW="190500" imgH="317500" progId="Equation.3">
                      <p:embed/>
                    </p:oleObj>
                  </mc:Choice>
                  <mc:Fallback>
                    <p:oleObj name="" r:id="rId19" imgW="190500" imgH="317500" progId="Equation.3">
                      <p:embed/>
                      <p:pic>
                        <p:nvPicPr>
                          <p:cNvPr id="0" name="图片 3096"/>
                          <p:cNvPicPr/>
                          <p:nvPr/>
                        </p:nvPicPr>
                        <p:blipFill>
                          <a:blip r:embed="rId20"/>
                          <a:stretch>
                            <a:fillRect/>
                          </a:stretch>
                        </p:blipFill>
                        <p:spPr>
                          <a:xfrm>
                            <a:off x="4321" y="1920"/>
                            <a:ext cx="95" cy="158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9224" name="Object 20"/>
            <p:cNvGraphicFramePr/>
            <p:nvPr/>
          </p:nvGraphicFramePr>
          <p:xfrm>
            <a:off x="3552" y="1152"/>
            <a:ext cx="692" cy="1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6" name="" r:id="rId21" imgW="1434465" imgH="406400" progId="Equation.3">
                    <p:embed/>
                  </p:oleObj>
                </mc:Choice>
                <mc:Fallback>
                  <p:oleObj name="" r:id="rId21" imgW="1434465" imgH="406400" progId="Equation.3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22">
                          <a:clrChange>
                            <a:clrFrom>
                              <a:srgbClr val="000000"/>
                            </a:clrFrom>
                            <a:clrTo>
                              <a:srgbClr val="3333CC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552" y="1152"/>
                          <a:ext cx="692" cy="19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25" name="Object 21"/>
            <p:cNvGraphicFramePr/>
            <p:nvPr/>
          </p:nvGraphicFramePr>
          <p:xfrm>
            <a:off x="4661" y="1755"/>
            <a:ext cx="778" cy="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8" name="" r:id="rId23" imgW="1612265" imgH="495300" progId="Equation.3">
                    <p:embed/>
                  </p:oleObj>
                </mc:Choice>
                <mc:Fallback>
                  <p:oleObj name="" r:id="rId23" imgW="1612265" imgH="495300" progId="Equation.3">
                    <p:embed/>
                    <p:pic>
                      <p:nvPicPr>
                        <p:cNvPr id="0" name="图片 3097"/>
                        <p:cNvPicPr/>
                        <p:nvPr/>
                      </p:nvPicPr>
                      <p:blipFill>
                        <a:blip r:embed="rId24">
                          <a:clrChange>
                            <a:clrFrom>
                              <a:srgbClr val="000000"/>
                            </a:clrFrom>
                            <a:clrTo>
                              <a:srgbClr val="3333CC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661" y="1755"/>
                          <a:ext cx="778" cy="23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6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6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6" name="Text Box 2"/>
          <p:cNvSpPr txBox="1"/>
          <p:nvPr/>
        </p:nvSpPr>
        <p:spPr>
          <a:xfrm>
            <a:off x="838200" y="838200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左极限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47459" name="Object 3"/>
          <p:cNvGraphicFramePr/>
          <p:nvPr/>
        </p:nvGraphicFramePr>
        <p:xfrm>
          <a:off x="2389188" y="914400"/>
          <a:ext cx="5715000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5867400" imgH="1079500" progId="Equation.3">
                  <p:embed/>
                </p:oleObj>
              </mc:Choice>
              <mc:Fallback>
                <p:oleObj name="" r:id="rId1" imgW="5867400" imgH="10795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89188" y="914400"/>
                        <a:ext cx="5715000" cy="1050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7460" name="Text Box 4"/>
          <p:cNvSpPr txBox="1"/>
          <p:nvPr/>
        </p:nvSpPr>
        <p:spPr>
          <a:xfrm>
            <a:off x="865188" y="2909888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右极限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47461" name="Object 5"/>
          <p:cNvGraphicFramePr/>
          <p:nvPr/>
        </p:nvGraphicFramePr>
        <p:xfrm>
          <a:off x="2389188" y="2911475"/>
          <a:ext cx="5764212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5918200" imgH="1079500" progId="Equation.3">
                  <p:embed/>
                </p:oleObj>
              </mc:Choice>
              <mc:Fallback>
                <p:oleObj name="" r:id="rId3" imgW="5918200" imgH="10795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89188" y="2911475"/>
                        <a:ext cx="5764212" cy="1050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7463" name="Object 7"/>
          <p:cNvGraphicFramePr/>
          <p:nvPr/>
        </p:nvGraphicFramePr>
        <p:xfrm>
          <a:off x="1352550" y="2152650"/>
          <a:ext cx="62484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5" imgW="2461895" imgH="304800" progId="Equation.3">
                  <p:embed/>
                </p:oleObj>
              </mc:Choice>
              <mc:Fallback>
                <p:oleObj name="" r:id="rId5" imgW="2461895" imgH="3048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52550" y="2152650"/>
                        <a:ext cx="6248400" cy="666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7464" name="Object 8"/>
          <p:cNvGraphicFramePr/>
          <p:nvPr/>
        </p:nvGraphicFramePr>
        <p:xfrm>
          <a:off x="1428750" y="4229100"/>
          <a:ext cx="603885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7" imgW="2461895" imgH="304800" progId="Equation.3">
                  <p:embed/>
                </p:oleObj>
              </mc:Choice>
              <mc:Fallback>
                <p:oleObj name="" r:id="rId7" imgW="2461895" imgH="3048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28750" y="4229100"/>
                        <a:ext cx="6038850" cy="800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73"/>
          <p:cNvPicPr>
            <a:picLocks noChangeAspect="1"/>
          </p:cNvPicPr>
          <p:nvPr/>
        </p:nvPicPr>
        <p:blipFill>
          <a:blip r:embed="rId9"/>
          <a:srcRect r="23045" b="9599"/>
          <a:stretch>
            <a:fillRect/>
          </a:stretch>
        </p:blipFill>
        <p:spPr>
          <a:xfrm>
            <a:off x="361950" y="5092700"/>
            <a:ext cx="9696450" cy="88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7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"/>
                                        <p:tgtEl>
                                          <p:spTgt spid="14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347" name="Object 2"/>
          <p:cNvGraphicFramePr/>
          <p:nvPr/>
        </p:nvGraphicFramePr>
        <p:xfrm>
          <a:off x="2044700" y="754063"/>
          <a:ext cx="2387600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2386330" imgH="1320165" progId="Equation.3">
                  <p:embed/>
                </p:oleObj>
              </mc:Choice>
              <mc:Fallback>
                <p:oleObj name="" r:id="rId1" imgW="2386330" imgH="1320165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44700" y="754063"/>
                        <a:ext cx="2387600" cy="1320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48" name="Text Box 36"/>
          <p:cNvSpPr txBox="1"/>
          <p:nvPr/>
        </p:nvSpPr>
        <p:spPr>
          <a:xfrm>
            <a:off x="304800" y="319247"/>
            <a:ext cx="2012950" cy="42354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dirty="0">
                <a:latin typeface="Symbol" panose="05050102010706020507" pitchFamily="18" charset="2"/>
              </a:rPr>
              <a:t>        </a:t>
            </a:r>
            <a:r>
              <a:rPr lang="zh-CN" altLang="en-US" dirty="0">
                <a:latin typeface="Symbol" panose="05050102010706020507" pitchFamily="18" charset="2"/>
              </a:rPr>
              <a:t>例</a:t>
            </a:r>
            <a:r>
              <a:rPr lang="en-US" altLang="zh-CN" dirty="0">
                <a:latin typeface="Symbol" panose="05050102010706020507" pitchFamily="18" charset="2"/>
              </a:rPr>
              <a:t>5</a:t>
            </a:r>
            <a:r>
              <a:rPr lang="en-US" altLang="zh-CN" b="1" dirty="0">
                <a:latin typeface="Symbol" panose="05050102010706020507" pitchFamily="18" charset="2"/>
              </a:rPr>
              <a:t>  </a:t>
            </a:r>
            <a:r>
              <a:rPr lang="zh-CN" altLang="en-US" dirty="0">
                <a:latin typeface="Symbol" panose="05050102010706020507" pitchFamily="18" charset="2"/>
              </a:rPr>
              <a:t>函数</a:t>
            </a:r>
            <a:endParaRPr lang="zh-CN" altLang="en-US" b="1" dirty="0">
              <a:latin typeface="Symbol" panose="05050102010706020507" pitchFamily="18" charset="2"/>
            </a:endParaRPr>
          </a:p>
        </p:txBody>
      </p:sp>
      <p:sp>
        <p:nvSpPr>
          <p:cNvPr id="13349" name="Text Box 37"/>
          <p:cNvSpPr txBox="1"/>
          <p:nvPr/>
        </p:nvSpPr>
        <p:spPr>
          <a:xfrm>
            <a:off x="304800" y="2183448"/>
            <a:ext cx="3937635" cy="38608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当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i="1" dirty="0">
                <a:latin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0</a:t>
            </a:r>
            <a:r>
              <a:rPr lang="zh-CN" altLang="en-US" dirty="0">
                <a:latin typeface="Times New Roman" panose="02020603050405020304" pitchFamily="18" charset="0"/>
                <a:sym typeface="Symbol" panose="05050102010706020507" pitchFamily="18" charset="2"/>
              </a:rPr>
              <a:t>时</a:t>
            </a:r>
            <a:r>
              <a:rPr lang="en-US" altLang="zh-CN" i="1" dirty="0">
                <a:latin typeface="Times New Roman" panose="02020603050405020304" pitchFamily="18" charset="0"/>
                <a:sym typeface="Symbol" panose="05050102010706020507" pitchFamily="18" charset="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sym typeface="Symbol" panose="05050102010706020507" pitchFamily="18" charset="2"/>
              </a:rPr>
              <a:t>的极限不存在．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3350" name="Text Box 38"/>
          <p:cNvSpPr txBox="1"/>
          <p:nvPr/>
        </p:nvSpPr>
        <p:spPr>
          <a:xfrm>
            <a:off x="304800" y="2874169"/>
            <a:ext cx="3179763" cy="349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70000"/>
              </a:lnSpc>
              <a:spcBef>
                <a:spcPct val="2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</a:rPr>
              <a:t>因为</a:t>
            </a:r>
            <a:r>
              <a:rPr lang="en-US" altLang="zh-CN" i="1" dirty="0">
                <a:latin typeface="Times New Roman" panose="02020603050405020304" pitchFamily="18" charset="0"/>
                <a:sym typeface="Symbol" panose="05050102010706020507" pitchFamily="18" charset="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sym typeface="Symbol" panose="05050102010706020507" pitchFamily="18" charset="2"/>
              </a:rPr>
              <a:t>的左极限</a:t>
            </a:r>
            <a:endParaRPr lang="zh-CN" altLang="en-US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graphicFrame>
        <p:nvGraphicFramePr>
          <p:cNvPr id="13351" name="Object 3"/>
          <p:cNvGraphicFramePr/>
          <p:nvPr/>
        </p:nvGraphicFramePr>
        <p:xfrm>
          <a:off x="552450" y="3295650"/>
          <a:ext cx="4191000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3" imgW="1651000" imgH="279400" progId="Equation.3">
                  <p:embed/>
                </p:oleObj>
              </mc:Choice>
              <mc:Fallback>
                <p:oleObj name="" r:id="rId3" imgW="1651000" imgH="279400" progId="Equation.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2450" y="3295650"/>
                        <a:ext cx="4191000" cy="781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53" name="Text Box 41"/>
          <p:cNvSpPr txBox="1"/>
          <p:nvPr/>
        </p:nvSpPr>
        <p:spPr>
          <a:xfrm>
            <a:off x="304800" y="4179094"/>
            <a:ext cx="1097280" cy="3492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lnSpc>
                <a:spcPct val="70000"/>
              </a:lnSpc>
              <a:spcBef>
                <a:spcPct val="20000"/>
              </a:spcBef>
            </a:pPr>
            <a:r>
              <a:rPr lang="zh-CN" altLang="en-US" dirty="0">
                <a:latin typeface="Symbol" panose="05050102010706020507" pitchFamily="18" charset="2"/>
              </a:rPr>
              <a:t>右极限</a:t>
            </a:r>
            <a:endParaRPr lang="zh-CN" altLang="en-US" dirty="0">
              <a:latin typeface="Symbol" panose="05050102010706020507" pitchFamily="18" charset="2"/>
            </a:endParaRPr>
          </a:p>
        </p:txBody>
      </p:sp>
      <p:graphicFrame>
        <p:nvGraphicFramePr>
          <p:cNvPr id="13354" name="Object 4"/>
          <p:cNvGraphicFramePr/>
          <p:nvPr/>
        </p:nvGraphicFramePr>
        <p:xfrm>
          <a:off x="495300" y="4591050"/>
          <a:ext cx="3962400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5" imgW="1587500" imgH="279400" progId="Equation.3">
                  <p:embed/>
                </p:oleObj>
              </mc:Choice>
              <mc:Fallback>
                <p:oleObj name="" r:id="rId5" imgW="1587500" imgH="279400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5300" y="4591050"/>
                        <a:ext cx="3962400" cy="819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84"/>
          <p:cNvGrpSpPr/>
          <p:nvPr/>
        </p:nvGrpSpPr>
        <p:grpSpPr>
          <a:xfrm>
            <a:off x="304800" y="5514975"/>
            <a:ext cx="3765550" cy="508000"/>
            <a:chOff x="192" y="3474"/>
            <a:chExt cx="2372" cy="320"/>
          </a:xfrm>
        </p:grpSpPr>
        <p:sp>
          <p:nvSpPr>
            <p:cNvPr id="11277" name="Text Box 43"/>
            <p:cNvSpPr txBox="1"/>
            <p:nvPr/>
          </p:nvSpPr>
          <p:spPr>
            <a:xfrm>
              <a:off x="192" y="3482"/>
              <a:ext cx="2372" cy="2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pPr>
                <a:lnSpc>
                  <a:spcPct val="80000"/>
                </a:lnSpc>
                <a:spcBef>
                  <a:spcPct val="20000"/>
                </a:spcBef>
              </a:pPr>
              <a:r>
                <a:rPr lang="zh-CN" altLang="en-US" dirty="0">
                  <a:latin typeface="Symbol" panose="05050102010706020507" pitchFamily="18" charset="2"/>
                </a:rPr>
                <a:t>所以极限               不存在．</a:t>
              </a:r>
              <a:endParaRPr lang="zh-CN" altLang="en-US" dirty="0">
                <a:latin typeface="Symbol" panose="05050102010706020507" pitchFamily="18" charset="2"/>
              </a:endParaRPr>
            </a:p>
          </p:txBody>
        </p:sp>
        <p:graphicFrame>
          <p:nvGraphicFramePr>
            <p:cNvPr id="11269" name="Object 5"/>
            <p:cNvGraphicFramePr/>
            <p:nvPr/>
          </p:nvGraphicFramePr>
          <p:xfrm>
            <a:off x="1045" y="3474"/>
            <a:ext cx="680" cy="3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7" imgW="1080135" imgH="508000" progId="Equation.3">
                    <p:embed/>
                  </p:oleObj>
                </mc:Choice>
                <mc:Fallback>
                  <p:oleObj name="" r:id="rId7" imgW="1080135" imgH="508000" progId="Equation.3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045" y="3474"/>
                          <a:ext cx="680" cy="3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395" name="AutoShape 83">
            <a:hlinkClick r:id="" action="ppaction://hlinkshowjump?jump=firstslide"/>
          </p:cNvPr>
          <p:cNvSpPr/>
          <p:nvPr/>
        </p:nvSpPr>
        <p:spPr>
          <a:xfrm>
            <a:off x="6165851" y="6493352"/>
            <a:ext cx="126999" cy="368934"/>
          </a:xfrm>
          <a:prstGeom prst="actionButtonBeginning">
            <a:avLst/>
          </a:prstGeom>
          <a:solidFill>
            <a:schemeClr val="hlink"/>
          </a:solidFill>
          <a:ln w="9525">
            <a:noFill/>
          </a:ln>
        </p:spPr>
        <p:txBody>
          <a:bodyPr wrap="none" lIns="0" tIns="0" rIns="0" bIns="0" anchor="ctr" anchorCtr="0">
            <a:spAutoFit/>
          </a:bodyPr>
          <a:p>
            <a:pPr algn="just"/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11276" name="图片 16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10200" y="723900"/>
            <a:ext cx="3219450" cy="5276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48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4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35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35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3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8" grpId="0" advAuto="1000" build="p"/>
      <p:bldP spid="13349" grpId="0" build="p"/>
      <p:bldP spid="13350" grpId="0" build="p"/>
      <p:bldP spid="13353" grpId="0" build="p"/>
      <p:bldP spid="1339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7995" y="-101600"/>
            <a:ext cx="5835015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sp>
        <p:nvSpPr>
          <p:cNvPr id="5" name="文本框 4"/>
          <p:cNvSpPr txBox="1"/>
          <p:nvPr/>
        </p:nvSpPr>
        <p:spPr>
          <a:xfrm>
            <a:off x="162560" y="-420370"/>
            <a:ext cx="5723255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sp>
        <p:nvSpPr>
          <p:cNvPr id="7" name="文本框 6"/>
          <p:cNvSpPr txBox="1"/>
          <p:nvPr/>
        </p:nvSpPr>
        <p:spPr>
          <a:xfrm>
            <a:off x="162560" y="1414780"/>
            <a:ext cx="5723255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sp>
        <p:nvSpPr>
          <p:cNvPr id="8" name="文本框 7"/>
          <p:cNvSpPr txBox="1"/>
          <p:nvPr/>
        </p:nvSpPr>
        <p:spPr>
          <a:xfrm>
            <a:off x="805815" y="35814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9" name="图片 8"/>
          <p:cNvPicPr/>
          <p:nvPr/>
        </p:nvPicPr>
        <p:blipFill>
          <a:blip r:embed="rId1"/>
        </p:blipFill>
        <p:spPr>
          <a:xfrm>
            <a:off x="162560" y="1414780"/>
            <a:ext cx="8690610" cy="1834515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  <p:sp>
        <p:nvSpPr>
          <p:cNvPr id="11" name="文本框 10"/>
          <p:cNvSpPr txBox="1"/>
          <p:nvPr/>
        </p:nvSpPr>
        <p:spPr>
          <a:xfrm>
            <a:off x="805815" y="2093595"/>
            <a:ext cx="545973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12" name="图片 11"/>
          <p:cNvPicPr/>
          <p:nvPr/>
        </p:nvPicPr>
        <p:blipFill>
          <a:blip r:embed="rId2"/>
        </p:blipFill>
        <p:spPr>
          <a:xfrm>
            <a:off x="226695" y="3829050"/>
            <a:ext cx="8691245" cy="2470785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  <p:sp>
        <p:nvSpPr>
          <p:cNvPr id="13" name="文本框 12"/>
          <p:cNvSpPr txBox="1"/>
          <p:nvPr/>
        </p:nvSpPr>
        <p:spPr>
          <a:xfrm>
            <a:off x="805815" y="4404995"/>
            <a:ext cx="545973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72" name="Rectangle 8"/>
          <p:cNvSpPr/>
          <p:nvPr>
            <p:ph idx="4294967295"/>
          </p:nvPr>
        </p:nvSpPr>
        <p:spPr>
          <a:xfrm>
            <a:off x="0" y="1551305"/>
            <a:ext cx="6098540" cy="552450"/>
          </a:xfrm>
          <a:solidFill>
            <a:srgbClr val="CCECFF"/>
          </a:solidFill>
          <a:ln>
            <a:noFill/>
          </a:ln>
        </p:spPr>
        <p:txBody>
          <a:bodyPr/>
          <a:p>
            <a:pPr marL="0" indent="0" algn="just" eaLnBrk="1" hangingPunct="1">
              <a:lnSpc>
                <a:spcPct val="130000"/>
              </a:lnSpc>
              <a:spcBef>
                <a:spcPct val="0"/>
              </a:spcBef>
            </a:pPr>
            <a:r>
              <a:rPr lang="en-US" altLang="zh-CN" sz="2400" dirty="0"/>
              <a:t>   </a:t>
            </a:r>
            <a:r>
              <a:rPr lang="zh-CN" altLang="en-US" sz="2400" dirty="0"/>
              <a:t>若当</a:t>
            </a:r>
            <a:r>
              <a:rPr lang="en-US" altLang="zh-CN" sz="2400" i="1" dirty="0"/>
              <a:t>x</a:t>
            </a:r>
            <a:r>
              <a:rPr lang="en-US" altLang="zh-CN" sz="2400" dirty="0"/>
              <a:t> </a:t>
            </a:r>
            <a:r>
              <a:rPr lang="en-US" altLang="zh-CN" sz="2400" dirty="0">
                <a:sym typeface="Symbol" panose="05050102010706020507" pitchFamily="18" charset="2"/>
              </a:rPr>
              <a:t></a:t>
            </a:r>
            <a:r>
              <a:rPr lang="zh-CN" altLang="en-US" sz="2400" dirty="0"/>
              <a:t>时，</a:t>
            </a:r>
            <a:r>
              <a:rPr lang="en-US" altLang="zh-CN" sz="2400" i="1" dirty="0"/>
              <a:t>f</a:t>
            </a:r>
            <a:r>
              <a:rPr lang="en-US" altLang="zh-CN" sz="2400" dirty="0"/>
              <a:t>(</a:t>
            </a:r>
            <a:r>
              <a:rPr lang="en-US" altLang="zh-CN" sz="2400" i="1" dirty="0"/>
              <a:t>x</a:t>
            </a:r>
            <a:r>
              <a:rPr lang="en-US" altLang="zh-CN" sz="2400" dirty="0"/>
              <a:t>)</a:t>
            </a:r>
            <a:r>
              <a:rPr lang="zh-CN" altLang="en-US" sz="2400" dirty="0"/>
              <a:t>无限接近于某常数</a:t>
            </a:r>
            <a:r>
              <a:rPr lang="en-US" altLang="zh-CN" sz="2400" i="1" dirty="0"/>
              <a:t>A</a:t>
            </a:r>
            <a:r>
              <a:rPr lang="zh-CN" altLang="en-US" sz="2400" dirty="0"/>
              <a:t>，</a:t>
            </a:r>
            <a:endParaRPr lang="zh-CN" altLang="en-US" sz="2400" dirty="0"/>
          </a:p>
        </p:txBody>
      </p:sp>
      <p:sp>
        <p:nvSpPr>
          <p:cNvPr id="36866" name="Rectangle 2"/>
          <p:cNvSpPr>
            <a:spLocks noGrp="1"/>
          </p:cNvSpPr>
          <p:nvPr>
            <p:ph type="title" idx="4294967295"/>
          </p:nvPr>
        </p:nvSpPr>
        <p:spPr>
          <a:xfrm>
            <a:off x="0" y="320675"/>
            <a:ext cx="8456930" cy="539750"/>
          </a:xfrm>
        </p:spPr>
        <p:txBody>
          <a:bodyPr vert="horz" wrap="square" lIns="91440" tIns="0" rIns="91440" bIns="0" anchor="ctr" anchorCtr="0"/>
          <a:p>
            <a:pPr eaLnBrk="1" hangingPunct="1"/>
            <a:r>
              <a:rPr lang="zh-CN" altLang="en-US" dirty="0">
                <a:solidFill>
                  <a:srgbClr val="0000FF"/>
                </a:solidFill>
              </a:rPr>
              <a:t>二、自变量趋于无穷大时函数的极限</a:t>
            </a:r>
            <a:endParaRPr lang="zh-CN" altLang="en-US" dirty="0">
              <a:solidFill>
                <a:srgbClr val="0000FF"/>
              </a:solidFill>
            </a:endParaRPr>
          </a:p>
        </p:txBody>
      </p:sp>
      <p:graphicFrame>
        <p:nvGraphicFramePr>
          <p:cNvPr id="51200" name="Object 2"/>
          <p:cNvGraphicFramePr/>
          <p:nvPr/>
        </p:nvGraphicFramePr>
        <p:xfrm>
          <a:off x="3459480" y="2903220"/>
          <a:ext cx="18161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1816100" imgH="508000" progId="Equation.3">
                  <p:embed/>
                </p:oleObj>
              </mc:Choice>
              <mc:Fallback>
                <p:oleObj name="" r:id="rId1" imgW="1816100" imgH="50800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59480" y="2903220"/>
                        <a:ext cx="1816100" cy="50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34"/>
          <p:cNvGrpSpPr/>
          <p:nvPr/>
        </p:nvGrpSpPr>
        <p:grpSpPr>
          <a:xfrm>
            <a:off x="808038" y="3548062"/>
            <a:ext cx="5608637" cy="514351"/>
            <a:chOff x="509" y="2235"/>
            <a:chExt cx="3533" cy="324"/>
          </a:xfrm>
        </p:grpSpPr>
        <p:sp>
          <p:nvSpPr>
            <p:cNvPr id="12304" name="Text Box 11"/>
            <p:cNvSpPr txBox="1"/>
            <p:nvPr/>
          </p:nvSpPr>
          <p:spPr>
            <a:xfrm>
              <a:off x="509" y="2235"/>
              <a:ext cx="2419" cy="2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zh-CN" altLang="en-US" dirty="0">
                  <a:latin typeface="Symbol" panose="05050102010706020507" pitchFamily="18" charset="2"/>
                </a:rPr>
                <a:t>类似地，有                        和</a:t>
              </a:r>
              <a:endParaRPr lang="zh-CN" altLang="en-US" dirty="0">
                <a:latin typeface="Symbol" panose="05050102010706020507" pitchFamily="18" charset="2"/>
              </a:endParaRPr>
            </a:p>
          </p:txBody>
        </p:sp>
        <p:graphicFrame>
          <p:nvGraphicFramePr>
            <p:cNvPr id="12291" name="Object 3"/>
            <p:cNvGraphicFramePr/>
            <p:nvPr/>
          </p:nvGraphicFramePr>
          <p:xfrm>
            <a:off x="1522" y="2239"/>
            <a:ext cx="1152" cy="3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5" name="" r:id="rId3" imgW="1828800" imgH="508000" progId="Equation.3">
                    <p:embed/>
                  </p:oleObj>
                </mc:Choice>
                <mc:Fallback>
                  <p:oleObj name="" r:id="rId3" imgW="1828800" imgH="508000" progId="Equation.3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522" y="2239"/>
                          <a:ext cx="1152" cy="3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292" name="Object 4"/>
            <p:cNvGraphicFramePr/>
            <p:nvPr/>
          </p:nvGraphicFramePr>
          <p:xfrm>
            <a:off x="2874" y="2239"/>
            <a:ext cx="1168" cy="3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6" name="" r:id="rId5" imgW="1854200" imgH="508000" progId="Equation.3">
                    <p:embed/>
                  </p:oleObj>
                </mc:Choice>
                <mc:Fallback>
                  <p:oleObj name="" r:id="rId5" imgW="1854200" imgH="508000" progId="Equation.3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874" y="2239"/>
                          <a:ext cx="1168" cy="3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6878" name="Text Box 14"/>
          <p:cNvSpPr txBox="1"/>
          <p:nvPr/>
        </p:nvSpPr>
        <p:spPr>
          <a:xfrm>
            <a:off x="4078288" y="2141855"/>
            <a:ext cx="792480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just">
              <a:lnSpc>
                <a:spcPct val="13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记为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6879" name="Text Box 15"/>
          <p:cNvSpPr txBox="1"/>
          <p:nvPr/>
        </p:nvSpPr>
        <p:spPr>
          <a:xfrm>
            <a:off x="1093947" y="2116773"/>
            <a:ext cx="3240405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just">
              <a:lnSpc>
                <a:spcPct val="130000"/>
              </a:lnSpc>
            </a:pP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 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当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</a:t>
            </a:r>
            <a:r>
              <a:rPr lang="zh-CN" altLang="en-US" dirty="0">
                <a:latin typeface="Times New Roman" panose="02020603050405020304" pitchFamily="18" charset="0"/>
              </a:rPr>
              <a:t>时的极限，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6880" name="Text Box 16"/>
          <p:cNvSpPr txBox="1"/>
          <p:nvPr/>
        </p:nvSpPr>
        <p:spPr>
          <a:xfrm>
            <a:off x="6016784" y="1584008"/>
            <a:ext cx="2502535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just">
              <a:lnSpc>
                <a:spcPct val="13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则常数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zh-CN" altLang="en-US" dirty="0">
                <a:latin typeface="Times New Roman" panose="02020603050405020304" pitchFamily="18" charset="0"/>
              </a:rPr>
              <a:t>叫作函数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6882" name="Text Box 18"/>
          <p:cNvSpPr txBox="1"/>
          <p:nvPr/>
        </p:nvSpPr>
        <p:spPr>
          <a:xfrm>
            <a:off x="304800" y="4179888"/>
            <a:ext cx="1005840" cy="460375"/>
          </a:xfrm>
          <a:prstGeom prst="rect">
            <a:avLst/>
          </a:prstGeom>
          <a:noFill/>
          <a:ln w="9525">
            <a:noFill/>
          </a:ln>
        </p:spPr>
        <p:txBody>
          <a:bodyPr wrap="none" lIns="0" anchor="ctr" anchorCtr="0">
            <a:spAutoFit/>
          </a:bodyPr>
          <a:p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讨论：</a:t>
            </a:r>
            <a:endParaRPr lang="zh-CN" altLang="en-US" dirty="0">
              <a:solidFill>
                <a:srgbClr val="0000FF"/>
              </a:solidFill>
              <a:latin typeface="Symbol" panose="05050102010706020507" pitchFamily="18" charset="2"/>
            </a:endParaRPr>
          </a:p>
        </p:txBody>
      </p:sp>
      <p:sp>
        <p:nvSpPr>
          <p:cNvPr id="36896" name="AutoShape 32">
            <a:hlinkClick r:id="" action="ppaction://hlinkshowjump?jump=nextslide"/>
          </p:cNvPr>
          <p:cNvSpPr/>
          <p:nvPr/>
        </p:nvSpPr>
        <p:spPr>
          <a:xfrm>
            <a:off x="8108951" y="6493352"/>
            <a:ext cx="126999" cy="368934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wrap="none" lIns="0" tIns="0" rIns="0" bIns="0" anchor="ctr" anchorCtr="0">
            <a:spAutoFit/>
          </a:bodyPr>
          <a:p>
            <a:pPr algn="just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6897" name="Rectangle 33"/>
          <p:cNvSpPr/>
          <p:nvPr/>
        </p:nvSpPr>
        <p:spPr>
          <a:xfrm>
            <a:off x="295275" y="1077913"/>
            <a:ext cx="2438400" cy="4794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极限的通俗定义：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6901" name="Picture 37"/>
          <p:cNvPicPr>
            <a:picLocks noChangeAspect="1"/>
          </p:cNvPicPr>
          <p:nvPr/>
        </p:nvPicPr>
        <p:blipFill>
          <a:blip r:embed="rId7"/>
          <a:srcRect r="23045" b="12000"/>
          <a:stretch>
            <a:fillRect/>
          </a:stretch>
        </p:blipFill>
        <p:spPr>
          <a:xfrm>
            <a:off x="304800" y="4716463"/>
            <a:ext cx="8534400" cy="69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902" name="Text Box 38"/>
          <p:cNvSpPr txBox="1"/>
          <p:nvPr/>
        </p:nvSpPr>
        <p:spPr>
          <a:xfrm>
            <a:off x="292100" y="5414963"/>
            <a:ext cx="3962400" cy="41465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>
            <a:spAutoFit/>
          </a:bodyPr>
          <a:p>
            <a:pPr algn="just"/>
            <a:r>
              <a:rPr lang="zh-CN" altLang="en-US" dirty="0">
                <a:latin typeface="Times New Roman" panose="02020603050405020304" pitchFamily="18" charset="0"/>
              </a:rPr>
              <a:t>叙述？</a:t>
            </a:r>
            <a:r>
              <a:rPr lang="zh-CN" altLang="en-US" dirty="0">
                <a:solidFill>
                  <a:srgbClr val="000000"/>
                </a:solidFill>
                <a:latin typeface="Symbol" panose="05050102010706020507" pitchFamily="18" charset="2"/>
              </a:rPr>
              <a:t>三者之间的关系如何？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73800" y="5001260"/>
            <a:ext cx="153035" cy="46037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p>
            <a:endParaRPr lang="zh-CN" altLang="en-US">
              <a:highlight>
                <a:srgbClr val="C0C0C0"/>
              </a:highlight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89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88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687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87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1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688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690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 bldLvl="0" animBg="1"/>
      <p:bldP spid="36866" grpId="0" advAuto="1000" build="p"/>
      <p:bldP spid="36878" grpId="0" build="p"/>
      <p:bldP spid="36879" grpId="0" advAuto="1000" build="p"/>
      <p:bldP spid="36880" grpId="0" build="p"/>
      <p:bldP spid="36882" grpId="0" build="p"/>
      <p:bldP spid="36896" grpId="0" bldLvl="0" animBg="1"/>
      <p:bldP spid="36897" grpId="0" build="p"/>
      <p:bldP spid="3690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67"/>
          <p:cNvGrpSpPr/>
          <p:nvPr/>
        </p:nvGrpSpPr>
        <p:grpSpPr>
          <a:xfrm>
            <a:off x="304800" y="3689351"/>
            <a:ext cx="8534400" cy="892175"/>
            <a:chOff x="192" y="2576"/>
            <a:chExt cx="5376" cy="562"/>
          </a:xfrm>
        </p:grpSpPr>
        <p:sp>
          <p:nvSpPr>
            <p:cNvPr id="13319" name="Rectangle 55"/>
            <p:cNvSpPr/>
            <p:nvPr/>
          </p:nvSpPr>
          <p:spPr>
            <a:xfrm>
              <a:off x="192" y="2601"/>
              <a:ext cx="5376" cy="536"/>
            </a:xfrm>
            <a:prstGeom prst="rect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 wrap="none" anchor="ctr" anchorCtr="0"/>
            <a:p>
              <a:pPr algn="just"/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3320" name="Text Box 59"/>
            <p:cNvSpPr txBox="1"/>
            <p:nvPr/>
          </p:nvSpPr>
          <p:spPr>
            <a:xfrm>
              <a:off x="192" y="2576"/>
              <a:ext cx="5376" cy="562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>
              <a:noAutofit/>
            </a:bodyPr>
            <a:p>
              <a:pPr>
                <a:lnSpc>
                  <a:spcPct val="110000"/>
                </a:lnSpc>
              </a:pPr>
              <a:r>
                <a:rPr lang="en-US" altLang="zh-CN" sz="2800" dirty="0">
                  <a:latin typeface="Times New Roman" panose="02020603050405020304" pitchFamily="18" charset="0"/>
                  <a:sym typeface="Symbol" panose="05050102010706020507" pitchFamily="18" charset="2"/>
                </a:rPr>
                <a:t>                    </a:t>
              </a:r>
              <a:r>
                <a:rPr lang="en-US" altLang="zh-CN" dirty="0">
                  <a:latin typeface="Symbol" panose="05050102010706020507" pitchFamily="18" charset="2"/>
                  <a:sym typeface="Symbol" panose="05050102010706020507" pitchFamily="18" charset="2"/>
                </a:rPr>
                <a:t> e</a:t>
              </a: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&gt;</a:t>
              </a:r>
              <a:r>
                <a:rPr lang="en-US" altLang="zh-CN" dirty="0">
                  <a:latin typeface="Symbol" panose="05050102010706020507" pitchFamily="18" charset="2"/>
                  <a:sym typeface="Symbol" panose="05050102010706020507" pitchFamily="18" charset="2"/>
                </a:rPr>
                <a:t>0</a:t>
              </a:r>
              <a:r>
                <a:rPr lang="zh-CN" altLang="en-US" dirty="0">
                  <a:latin typeface="Times New Roman" panose="02020603050405020304" pitchFamily="18" charset="0"/>
                  <a:sym typeface="Symbol" panose="05050102010706020507" pitchFamily="18" charset="2"/>
                </a:rPr>
                <a:t>， </a:t>
              </a:r>
              <a:r>
                <a:rPr lang="zh-CN" altLang="en-US" dirty="0">
                  <a:latin typeface="Symbol" panose="05050102010706020507" pitchFamily="18" charset="2"/>
                  <a:sym typeface="Symbol" panose="05050102010706020507" pitchFamily="18" charset="2"/>
                </a:rPr>
                <a:t></a:t>
              </a: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X </a:t>
              </a: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&gt;</a:t>
              </a:r>
              <a:r>
                <a:rPr lang="en-US" altLang="zh-CN" dirty="0">
                  <a:latin typeface="Symbol" panose="05050102010706020507" pitchFamily="18" charset="2"/>
                  <a:sym typeface="Symbol" panose="05050102010706020507" pitchFamily="18" charset="2"/>
                </a:rPr>
                <a:t>0</a:t>
              </a:r>
              <a:r>
                <a:rPr lang="zh-CN" altLang="en-US" dirty="0">
                  <a:latin typeface="Times New Roman" panose="02020603050405020304" pitchFamily="18" charset="0"/>
                  <a:sym typeface="Symbol" panose="05050102010706020507" pitchFamily="18" charset="2"/>
                </a:rPr>
                <a:t>， 当</a:t>
              </a: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 |</a:t>
              </a: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x</a:t>
              </a: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|&gt;</a:t>
              </a: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X</a:t>
              </a:r>
              <a:r>
                <a:rPr lang="zh-CN" altLang="en-US" dirty="0">
                  <a:latin typeface="Symbol" panose="05050102010706020507" pitchFamily="18" charset="2"/>
                </a:rPr>
                <a:t>，</a:t>
              </a:r>
              <a:r>
                <a:rPr lang="zh-CN" altLang="zh-CN" dirty="0">
                  <a:latin typeface="Symbol" panose="05050102010706020507" pitchFamily="18" charset="2"/>
                </a:rPr>
                <a:t>有 </a:t>
              </a:r>
              <a:r>
                <a:rPr lang="en-US" altLang="zh-CN" dirty="0">
                  <a:latin typeface="Times New Roman" panose="02020603050405020304" pitchFamily="18" charset="0"/>
                </a:rPr>
                <a:t>| </a:t>
              </a:r>
              <a:r>
                <a:rPr lang="en-US" altLang="zh-CN" i="1" dirty="0">
                  <a:latin typeface="Times New Roman" panose="02020603050405020304" pitchFamily="18" charset="0"/>
                </a:rPr>
                <a:t>f</a:t>
              </a:r>
              <a:r>
                <a:rPr lang="en-US" altLang="zh-CN" dirty="0">
                  <a:latin typeface="Times New Roman" panose="02020603050405020304" pitchFamily="18" charset="0"/>
                </a:rPr>
                <a:t> (</a:t>
              </a: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dirty="0">
                  <a:latin typeface="Times New Roman" panose="02020603050405020304" pitchFamily="18" charset="0"/>
                </a:rPr>
                <a:t>)</a:t>
              </a:r>
              <a:r>
                <a:rPr lang="en-US" altLang="zh-CN" dirty="0">
                  <a:latin typeface="Symbol" panose="05050102010706020507" pitchFamily="18" charset="2"/>
                </a:rPr>
                <a:t>-</a:t>
              </a:r>
              <a:r>
                <a:rPr lang="en-US" altLang="zh-CN" i="1" dirty="0">
                  <a:latin typeface="Times New Roman" panose="02020603050405020304" pitchFamily="18" charset="0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</a:rPr>
                <a:t>|&lt;</a:t>
              </a:r>
              <a:r>
                <a:rPr lang="en-US" altLang="zh-CN" i="1" dirty="0">
                  <a:latin typeface="Symbol" panose="05050102010706020507" pitchFamily="18" charset="2"/>
                </a:rPr>
                <a:t>e</a:t>
              </a:r>
              <a:r>
                <a:rPr lang="en-US" altLang="zh-CN" dirty="0">
                  <a:latin typeface="Times New Roman" panose="02020603050405020304" pitchFamily="18" charset="0"/>
                </a:rPr>
                <a:t> </a:t>
              </a:r>
              <a:r>
                <a:rPr lang="zh-CN" altLang="en-US" dirty="0">
                  <a:latin typeface="Times New Roman" panose="02020603050405020304" pitchFamily="18" charset="0"/>
                </a:rPr>
                <a:t>，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3314" name="Object 2"/>
            <p:cNvGraphicFramePr/>
            <p:nvPr/>
          </p:nvGraphicFramePr>
          <p:xfrm>
            <a:off x="322" y="2732"/>
            <a:ext cx="1128" cy="3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9" name="" r:id="rId1" imgW="1790700" imgH="508000" progId="Equation.3">
                    <p:embed/>
                  </p:oleObj>
                </mc:Choice>
                <mc:Fallback>
                  <p:oleObj name="" r:id="rId1" imgW="1790700" imgH="508000" progId="Equation.3">
                    <p:embed/>
                    <p:pic>
                      <p:nvPicPr>
                        <p:cNvPr id="0" name="图片 308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22" y="2732"/>
                          <a:ext cx="1128" cy="3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5608" name="Text Box 8"/>
          <p:cNvSpPr txBox="1"/>
          <p:nvPr/>
        </p:nvSpPr>
        <p:spPr>
          <a:xfrm>
            <a:off x="304800" y="777875"/>
            <a:ext cx="8482013" cy="2896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         </a:t>
            </a:r>
            <a:r>
              <a:rPr lang="zh-CN" altLang="en-US" dirty="0">
                <a:latin typeface="Times New Roman" panose="02020603050405020304" pitchFamily="18" charset="0"/>
              </a:rPr>
              <a:t>设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当</a:t>
            </a:r>
            <a:r>
              <a:rPr lang="en-US" altLang="zh-CN" dirty="0">
                <a:latin typeface="Times New Roman" panose="02020603050405020304" pitchFamily="18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|</a:t>
            </a:r>
            <a:r>
              <a:rPr lang="zh-CN" altLang="zh-CN" dirty="0">
                <a:latin typeface="Times New Roman" panose="02020603050405020304" pitchFamily="18" charset="0"/>
              </a:rPr>
              <a:t>大于某一正数时有定义．如果对于</a:t>
            </a:r>
            <a:r>
              <a:rPr lang="zh-CN" altLang="en-US" dirty="0">
                <a:latin typeface="Times New Roman" panose="02020603050405020304" pitchFamily="18" charset="0"/>
              </a:rPr>
              <a:t>任意给定的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正数</a:t>
            </a:r>
            <a:r>
              <a:rPr lang="en-US" altLang="zh-CN" i="1" dirty="0">
                <a:latin typeface="Symbol" panose="05050102010706020507" pitchFamily="18" charset="2"/>
              </a:rPr>
              <a:t>e </a:t>
            </a:r>
            <a:r>
              <a:rPr lang="zh-CN" altLang="en-US" dirty="0">
                <a:latin typeface="Times New Roman" panose="02020603050405020304" pitchFamily="18" charset="0"/>
              </a:rPr>
              <a:t>，总存在着正数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zh-CN" altLang="en-US" dirty="0">
                <a:latin typeface="Times New Roman" panose="02020603050405020304" pitchFamily="18" charset="0"/>
              </a:rPr>
              <a:t>，使得对于适合不等式</a:t>
            </a:r>
            <a:r>
              <a:rPr lang="en-US" altLang="zh-CN" dirty="0">
                <a:latin typeface="Times New Roman" panose="02020603050405020304" pitchFamily="18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|&gt;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zh-CN" altLang="zh-CN" dirty="0">
                <a:latin typeface="Times New Roman" panose="02020603050405020304" pitchFamily="18" charset="0"/>
              </a:rPr>
              <a:t>的一切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对应的函数数值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都满足不等式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algn="ctr">
              <a:lnSpc>
                <a:spcPct val="140000"/>
              </a:lnSpc>
              <a:spcBef>
                <a:spcPct val="2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</a:rPr>
              <a:t>|&lt;</a:t>
            </a:r>
            <a:r>
              <a:rPr lang="en-US" altLang="zh-CN" dirty="0">
                <a:latin typeface="Symbol" panose="05050102010706020507" pitchFamily="18" charset="2"/>
              </a:rPr>
              <a:t>e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则常数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zh-CN" altLang="en-US" dirty="0">
                <a:latin typeface="Times New Roman" panose="02020603050405020304" pitchFamily="18" charset="0"/>
              </a:rPr>
              <a:t>叫作函数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 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当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</a:t>
            </a:r>
            <a:r>
              <a:rPr lang="zh-CN" altLang="en-US" dirty="0">
                <a:latin typeface="Times New Roman" panose="02020603050405020304" pitchFamily="18" charset="0"/>
              </a:rPr>
              <a:t>时的极限．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5664" name="AutoShape 64">
            <a:hlinkClick r:id="" action="ppaction://hlinkshowjump?jump=nextslide"/>
          </p:cNvPr>
          <p:cNvSpPr/>
          <p:nvPr/>
        </p:nvSpPr>
        <p:spPr>
          <a:xfrm>
            <a:off x="8108951" y="6493352"/>
            <a:ext cx="126999" cy="368934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wrap="none" lIns="0" tIns="0" rIns="0" bIns="0" anchor="ctr" anchorCtr="0">
            <a:spAutoFit/>
          </a:bodyPr>
          <a:p>
            <a:pPr algn="just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5668" name="Text Box 68"/>
          <p:cNvSpPr txBox="1"/>
          <p:nvPr/>
        </p:nvSpPr>
        <p:spPr>
          <a:xfrm>
            <a:off x="288925" y="347663"/>
            <a:ext cx="2438400" cy="41465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>
            <a:spAutoFit/>
          </a:bodyPr>
          <a:p>
            <a:pPr algn="just"/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极限的精确定义：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6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8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charRg st="39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08">
                                            <p:txEl>
                                              <p:charRg st="39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charRg st="7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608">
                                            <p:txEl>
                                              <p:charRg st="72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charRg st="90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608">
                                            <p:txEl>
                                              <p:charRg st="90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charRg st="102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608">
                                            <p:txEl>
                                              <p:charRg st="102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5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 build="p"/>
      <p:bldP spid="25664" grpId="0" bldLvl="0" animBg="1"/>
      <p:bldP spid="2566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7218" name="Object 2"/>
          <p:cNvGraphicFramePr/>
          <p:nvPr/>
        </p:nvGraphicFramePr>
        <p:xfrm>
          <a:off x="1045210" y="1577340"/>
          <a:ext cx="2830195" cy="553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" imgW="1054100" imgH="215900" progId="Equation.3">
                  <p:embed/>
                </p:oleObj>
              </mc:Choice>
              <mc:Fallback>
                <p:oleObj name="" r:id="rId1" imgW="1054100" imgH="215900" progId="Equation.3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45210" y="1577340"/>
                        <a:ext cx="2830195" cy="5537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7219" name="Object 3"/>
          <p:cNvGraphicFramePr/>
          <p:nvPr/>
        </p:nvGraphicFramePr>
        <p:xfrm>
          <a:off x="938213" y="2400300"/>
          <a:ext cx="74437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3" imgW="7832725" imgH="482600" progId="Equation.3">
                  <p:embed/>
                </p:oleObj>
              </mc:Choice>
              <mc:Fallback>
                <p:oleObj name="" r:id="rId3" imgW="7832725" imgH="482600" progId="Equation.3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8213" y="2400300"/>
                        <a:ext cx="7443787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7220" name="Object 4"/>
          <p:cNvGraphicFramePr/>
          <p:nvPr/>
        </p:nvGraphicFramePr>
        <p:xfrm>
          <a:off x="938530" y="3228975"/>
          <a:ext cx="2868930" cy="655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5" imgW="1104900" imgH="228600" progId="Equation.3">
                  <p:embed/>
                </p:oleObj>
              </mc:Choice>
              <mc:Fallback>
                <p:oleObj name="" r:id="rId5" imgW="1104900" imgH="228600" progId="Equation.3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38530" y="3228975"/>
                        <a:ext cx="2868930" cy="6559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7221" name="Object 5"/>
          <p:cNvGraphicFramePr/>
          <p:nvPr/>
        </p:nvGraphicFramePr>
        <p:xfrm>
          <a:off x="4114800" y="3228975"/>
          <a:ext cx="2135188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7" imgW="2246630" imgH="584200" progId="Equation.3">
                  <p:embed/>
                </p:oleObj>
              </mc:Choice>
              <mc:Fallback>
                <p:oleObj name="" r:id="rId7" imgW="2246630" imgH="584200" progId="Equation.3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14800" y="3228975"/>
                        <a:ext cx="2135188" cy="5540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7222" name="Object 6"/>
          <p:cNvGraphicFramePr/>
          <p:nvPr/>
        </p:nvGraphicFramePr>
        <p:xfrm>
          <a:off x="904875" y="4152900"/>
          <a:ext cx="75533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9" imgW="7947025" imgH="482600" progId="Equation.3">
                  <p:embed/>
                </p:oleObj>
              </mc:Choice>
              <mc:Fallback>
                <p:oleObj name="" r:id="rId9" imgW="7947025" imgH="482600" progId="Equation.3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04875" y="4152900"/>
                        <a:ext cx="7553325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7223" name="Object 7"/>
          <p:cNvGraphicFramePr/>
          <p:nvPr/>
        </p:nvGraphicFramePr>
        <p:xfrm>
          <a:off x="4113213" y="1560513"/>
          <a:ext cx="2135187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1" imgW="2246630" imgH="584200" progId="Equation.3">
                  <p:embed/>
                </p:oleObj>
              </mc:Choice>
              <mc:Fallback>
                <p:oleObj name="" r:id="rId11" imgW="2246630" imgH="584200" progId="Equation.3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13213" y="1560513"/>
                        <a:ext cx="2135187" cy="5540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6" name="Text Box 8"/>
          <p:cNvSpPr txBox="1"/>
          <p:nvPr/>
        </p:nvSpPr>
        <p:spPr>
          <a:xfrm>
            <a:off x="839788" y="750888"/>
            <a:ext cx="2895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另外两种情形</a:t>
            </a:r>
            <a:r>
              <a:rPr lang="en-US" altLang="zh-CN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:</a:t>
            </a:r>
            <a:endParaRPr lang="en-US" altLang="zh-CN" sz="32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37225" name="Object 9"/>
          <p:cNvGraphicFramePr/>
          <p:nvPr/>
        </p:nvGraphicFramePr>
        <p:xfrm>
          <a:off x="933450" y="5057775"/>
          <a:ext cx="32988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13" imgW="3632200" imgH="558800" progId="Equation.3">
                  <p:embed/>
                </p:oleObj>
              </mc:Choice>
              <mc:Fallback>
                <p:oleObj name="" r:id="rId13" imgW="3632200" imgH="558800" progId="Equation.3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33450" y="5057775"/>
                        <a:ext cx="3298825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7226" name="Object 10"/>
          <p:cNvGraphicFramePr/>
          <p:nvPr/>
        </p:nvGraphicFramePr>
        <p:xfrm>
          <a:off x="4286250" y="5037138"/>
          <a:ext cx="43719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15" imgW="4813300" imgH="558800" progId="Equation.3">
                  <p:embed/>
                </p:oleObj>
              </mc:Choice>
              <mc:Fallback>
                <p:oleObj name="" r:id="rId15" imgW="4813300" imgH="558800" progId="Equation.3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286250" y="5037138"/>
                        <a:ext cx="4371975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7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7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90"/>
          <p:cNvGrpSpPr/>
          <p:nvPr/>
        </p:nvGrpSpPr>
        <p:grpSpPr>
          <a:xfrm>
            <a:off x="322263" y="4564063"/>
            <a:ext cx="2470150" cy="722312"/>
            <a:chOff x="244" y="3355"/>
            <a:chExt cx="1556" cy="455"/>
          </a:xfrm>
        </p:grpSpPr>
        <p:sp>
          <p:nvSpPr>
            <p:cNvPr id="15385" name="Text Box 13"/>
            <p:cNvSpPr txBox="1"/>
            <p:nvPr/>
          </p:nvSpPr>
          <p:spPr>
            <a:xfrm>
              <a:off x="244" y="3453"/>
              <a:ext cx="155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spcBef>
                  <a:spcPct val="20000"/>
                </a:spcBef>
              </a:pPr>
              <a:r>
                <a:rPr lang="zh-CN" altLang="en-US" dirty="0">
                  <a:latin typeface="Times New Roman" panose="02020603050405020304" pitchFamily="18" charset="0"/>
                </a:rPr>
                <a:t>所以                  ．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5367" name="Object 7"/>
            <p:cNvGraphicFramePr/>
            <p:nvPr/>
          </p:nvGraphicFramePr>
          <p:xfrm>
            <a:off x="753" y="3355"/>
            <a:ext cx="744" cy="4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name="" r:id="rId1" imgW="1181100" imgH="723900" progId="Equation.3">
                    <p:embed/>
                  </p:oleObj>
                </mc:Choice>
                <mc:Fallback>
                  <p:oleObj name="" r:id="rId1" imgW="1181100" imgH="723900" progId="Equation.3">
                    <p:embed/>
                    <p:pic>
                      <p:nvPicPr>
                        <p:cNvPr id="0" name="图片 309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53" y="3355"/>
                          <a:ext cx="744" cy="45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418" name="Text Box 10"/>
          <p:cNvSpPr txBox="1"/>
          <p:nvPr/>
        </p:nvSpPr>
        <p:spPr>
          <a:xfrm>
            <a:off x="304800" y="3119438"/>
            <a:ext cx="15544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      </a:t>
            </a:r>
            <a:r>
              <a:rPr lang="zh-CN" altLang="en-US" dirty="0">
                <a:latin typeface="Times New Roman" panose="02020603050405020304" pitchFamily="18" charset="0"/>
              </a:rPr>
              <a:t>证明：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52224" name="Object 2"/>
          <p:cNvGraphicFramePr/>
          <p:nvPr/>
        </p:nvGraphicFramePr>
        <p:xfrm>
          <a:off x="3225800" y="3789363"/>
          <a:ext cx="1333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3" imgW="1334135" imgH="788035" progId="Equation.3">
                  <p:embed/>
                </p:oleObj>
              </mc:Choice>
              <mc:Fallback>
                <p:oleObj name="" r:id="rId3" imgW="1334135" imgH="788035" progId="Equation.3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25800" y="3789363"/>
                        <a:ext cx="1333500" cy="787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89"/>
          <p:cNvGrpSpPr/>
          <p:nvPr/>
        </p:nvGrpSpPr>
        <p:grpSpPr>
          <a:xfrm>
            <a:off x="6464300" y="2043113"/>
            <a:ext cx="1760538" cy="728662"/>
            <a:chOff x="4072" y="1287"/>
            <a:chExt cx="1109" cy="459"/>
          </a:xfrm>
        </p:grpSpPr>
        <p:sp>
          <p:nvSpPr>
            <p:cNvPr id="15384" name="Text Box 66"/>
            <p:cNvSpPr txBox="1"/>
            <p:nvPr/>
          </p:nvSpPr>
          <p:spPr>
            <a:xfrm>
              <a:off x="4072" y="1331"/>
              <a:ext cx="1109" cy="3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just">
                <a:lnSpc>
                  <a:spcPct val="130000"/>
                </a:lnSpc>
              </a:pPr>
              <a:r>
                <a:rPr lang="zh-CN" altLang="en-US" dirty="0">
                  <a:latin typeface="Times New Roman" panose="02020603050405020304" pitchFamily="18" charset="0"/>
                </a:rPr>
                <a:t>故取</a:t>
              </a: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dirty="0">
                  <a:latin typeface="Times New Roman" panose="02020603050405020304" pitchFamily="18" charset="0"/>
                </a:rPr>
                <a:t>=    </a:t>
              </a:r>
              <a:r>
                <a:rPr lang="zh-CN" altLang="en-US" dirty="0">
                  <a:latin typeface="Times New Roman" panose="02020603050405020304" pitchFamily="18" charset="0"/>
                </a:rPr>
                <a:t>．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5366" name="Object 6"/>
            <p:cNvGraphicFramePr/>
            <p:nvPr/>
          </p:nvGraphicFramePr>
          <p:xfrm>
            <a:off x="4784" y="1287"/>
            <a:ext cx="136" cy="4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9" name="" r:id="rId5" imgW="215900" imgH="723265" progId="Equation.3">
                    <p:embed/>
                  </p:oleObj>
                </mc:Choice>
                <mc:Fallback>
                  <p:oleObj name="" r:id="rId5" imgW="215900" imgH="723265" progId="Equation.3">
                    <p:embed/>
                    <p:pic>
                      <p:nvPicPr>
                        <p:cNvPr id="0" name="图片 309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784" y="1287"/>
                          <a:ext cx="136" cy="45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88"/>
          <p:cNvGrpSpPr/>
          <p:nvPr/>
        </p:nvGrpSpPr>
        <p:grpSpPr>
          <a:xfrm>
            <a:off x="3641725" y="2046288"/>
            <a:ext cx="2927350" cy="722312"/>
            <a:chOff x="2294" y="1289"/>
            <a:chExt cx="1844" cy="455"/>
          </a:xfrm>
        </p:grpSpPr>
        <p:graphicFrame>
          <p:nvGraphicFramePr>
            <p:cNvPr id="15365" name="Object 5"/>
            <p:cNvGraphicFramePr/>
            <p:nvPr/>
          </p:nvGraphicFramePr>
          <p:xfrm>
            <a:off x="3362" y="1289"/>
            <a:ext cx="472" cy="4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8" name="" r:id="rId7" imgW="749300" imgH="723900" progId="Equation.3">
                    <p:embed/>
                  </p:oleObj>
                </mc:Choice>
                <mc:Fallback>
                  <p:oleObj name="" r:id="rId7" imgW="749300" imgH="723900" progId="Equation.3">
                    <p:embed/>
                    <p:pic>
                      <p:nvPicPr>
                        <p:cNvPr id="0" name="图片 3097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362" y="1289"/>
                          <a:ext cx="472" cy="45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383" name="Text Box 67"/>
            <p:cNvSpPr txBox="1"/>
            <p:nvPr/>
          </p:nvSpPr>
          <p:spPr>
            <a:xfrm>
              <a:off x="2294" y="1331"/>
              <a:ext cx="1844" cy="3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just">
                <a:lnSpc>
                  <a:spcPct val="130000"/>
                </a:lnSpc>
              </a:pPr>
              <a:r>
                <a:rPr lang="zh-CN" altLang="en-US" dirty="0">
                  <a:latin typeface="Times New Roman" panose="02020603050405020304" pitchFamily="18" charset="0"/>
                </a:rPr>
                <a:t>解不等式得            ，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304800" y="2014538"/>
            <a:ext cx="3384550" cy="787400"/>
            <a:chOff x="192" y="1269"/>
            <a:chExt cx="2132" cy="496"/>
          </a:xfrm>
        </p:grpSpPr>
        <p:graphicFrame>
          <p:nvGraphicFramePr>
            <p:cNvPr id="15364" name="Object 4"/>
            <p:cNvGraphicFramePr/>
            <p:nvPr/>
          </p:nvGraphicFramePr>
          <p:xfrm>
            <a:off x="893" y="1269"/>
            <a:ext cx="728" cy="4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1" name="" r:id="rId9" imgW="1156335" imgH="788035" progId="Equation.3">
                    <p:embed/>
                  </p:oleObj>
                </mc:Choice>
                <mc:Fallback>
                  <p:oleObj name="" r:id="rId9" imgW="1156335" imgH="788035" progId="Equation.3">
                    <p:embed/>
                    <p:pic>
                      <p:nvPicPr>
                        <p:cNvPr id="0" name="图片 3100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893" y="1269"/>
                          <a:ext cx="728" cy="49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382" name="Text Box 68"/>
            <p:cNvSpPr txBox="1"/>
            <p:nvPr/>
          </p:nvSpPr>
          <p:spPr>
            <a:xfrm>
              <a:off x="192" y="1331"/>
              <a:ext cx="2132" cy="3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just">
                <a:lnSpc>
                  <a:spcPct val="130000"/>
                </a:lnSpc>
              </a:pPr>
              <a:r>
                <a:rPr lang="zh-CN" altLang="zh-CN" dirty="0">
                  <a:latin typeface="Times New Roman" panose="02020603050405020304" pitchFamily="18" charset="0"/>
                </a:rPr>
                <a:t>不等式                  </a:t>
              </a:r>
              <a:r>
                <a:rPr lang="zh-CN" altLang="en-US" dirty="0">
                  <a:latin typeface="Times New Roman" panose="02020603050405020304" pitchFamily="18" charset="0"/>
                </a:rPr>
                <a:t>成立．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7478" name="Text Box 70"/>
          <p:cNvSpPr txBox="1"/>
          <p:nvPr/>
        </p:nvSpPr>
        <p:spPr>
          <a:xfrm>
            <a:off x="7305040" y="1430338"/>
            <a:ext cx="1712595" cy="4235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just">
              <a:lnSpc>
                <a:spcPct val="9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当</a:t>
            </a:r>
            <a:r>
              <a:rPr lang="en-US" altLang="zh-CN" dirty="0">
                <a:latin typeface="Times New Roman" panose="02020603050405020304" pitchFamily="18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|&gt;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zh-CN" altLang="zh-CN" dirty="0">
                <a:latin typeface="Times New Roman" panose="02020603050405020304" pitchFamily="18" charset="0"/>
              </a:rPr>
              <a:t>时，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7479" name="Text Box 71"/>
          <p:cNvSpPr txBox="1"/>
          <p:nvPr/>
        </p:nvSpPr>
        <p:spPr>
          <a:xfrm>
            <a:off x="4918552" y="1306513"/>
            <a:ext cx="2502535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just">
              <a:lnSpc>
                <a:spcPct val="13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要证存在正数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7480" name="Text Box 72"/>
          <p:cNvSpPr txBox="1"/>
          <p:nvPr/>
        </p:nvSpPr>
        <p:spPr>
          <a:xfrm>
            <a:off x="273368" y="1304925"/>
            <a:ext cx="4812665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just">
              <a:lnSpc>
                <a:spcPct val="130000"/>
              </a:lnSpc>
            </a:pPr>
            <a:r>
              <a:rPr lang="en-US" altLang="zh-CN" b="1" dirty="0">
                <a:latin typeface="Times New Roman" panose="02020603050405020304" pitchFamily="18" charset="0"/>
              </a:rPr>
              <a:t>       </a:t>
            </a:r>
            <a:r>
              <a:rPr lang="zh-CN" altLang="en-US" dirty="0">
                <a:latin typeface="Times New Roman" panose="02020603050405020304" pitchFamily="18" charset="0"/>
              </a:rPr>
              <a:t>分析：设</a:t>
            </a:r>
            <a:r>
              <a:rPr lang="en-US" altLang="zh-CN" i="1" dirty="0">
                <a:latin typeface="Symbol" panose="05050102010706020507" pitchFamily="18" charset="2"/>
              </a:rPr>
              <a:t>e</a:t>
            </a:r>
            <a:r>
              <a:rPr lang="zh-CN" altLang="en-US" dirty="0">
                <a:latin typeface="Times New Roman" panose="02020603050405020304" pitchFamily="18" charset="0"/>
              </a:rPr>
              <a:t>是任意给定的正数．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7486" name="Text Box 78"/>
          <p:cNvSpPr txBox="1"/>
          <p:nvPr/>
        </p:nvSpPr>
        <p:spPr>
          <a:xfrm>
            <a:off x="1714818" y="3116263"/>
            <a:ext cx="207264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just">
              <a:spcBef>
                <a:spcPct val="2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因为对</a:t>
            </a:r>
            <a:r>
              <a:rPr lang="zh-CN" altLang="en-US" dirty="0">
                <a:latin typeface="Times New Roman" panose="02020603050405020304" pitchFamily="18" charset="0"/>
                <a:sym typeface="Symbol" panose="05050102010706020507" pitchFamily="18" charset="2"/>
              </a:rPr>
              <a:t></a:t>
            </a:r>
            <a:r>
              <a:rPr lang="en-US" altLang="zh-CN" i="1" dirty="0">
                <a:latin typeface="Symbol" panose="05050102010706020507" pitchFamily="18" charset="2"/>
                <a:sym typeface="Symbol" panose="05050102010706020507" pitchFamily="18" charset="2"/>
              </a:rPr>
              <a:t>e</a:t>
            </a:r>
            <a:r>
              <a:rPr lang="en-US" altLang="zh-CN" dirty="0">
                <a:latin typeface="Symbol" panose="05050102010706020507" pitchFamily="18" charset="2"/>
                <a:sym typeface="Symbol" panose="05050102010706020507" pitchFamily="18" charset="2"/>
              </a:rPr>
              <a:t>&gt;0</a:t>
            </a:r>
            <a:r>
              <a:rPr lang="zh-CN" altLang="en-US" dirty="0">
                <a:latin typeface="Symbol" panose="05050102010706020507" pitchFamily="18" charset="2"/>
                <a:sym typeface="Symbol" panose="05050102010706020507" pitchFamily="18" charset="2"/>
              </a:rPr>
              <a:t>，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6" name="Group 91"/>
          <p:cNvGrpSpPr/>
          <p:nvPr/>
        </p:nvGrpSpPr>
        <p:grpSpPr>
          <a:xfrm>
            <a:off x="3630613" y="2992438"/>
            <a:ext cx="1393825" cy="728662"/>
            <a:chOff x="2328" y="2365"/>
            <a:chExt cx="878" cy="459"/>
          </a:xfrm>
        </p:grpSpPr>
        <p:sp>
          <p:nvSpPr>
            <p:cNvPr id="15381" name="Text Box 79"/>
            <p:cNvSpPr txBox="1"/>
            <p:nvPr/>
          </p:nvSpPr>
          <p:spPr>
            <a:xfrm>
              <a:off x="2328" y="2443"/>
              <a:ext cx="87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just">
                <a:spcBef>
                  <a:spcPct val="20000"/>
                </a:spcBef>
              </a:pP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</a:t>
              </a:r>
              <a:r>
                <a:rPr lang="en-US" altLang="zh-CN" i="1" dirty="0">
                  <a:latin typeface="Times New Roman" panose="02020603050405020304" pitchFamily="18" charset="0"/>
                  <a:sym typeface="Symbol" panose="05050102010706020507" pitchFamily="18" charset="2"/>
                </a:rPr>
                <a:t>X</a:t>
              </a: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=     </a:t>
              </a:r>
              <a:r>
                <a:rPr lang="zh-CN" altLang="en-US" dirty="0">
                  <a:latin typeface="Times New Roman" panose="02020603050405020304" pitchFamily="18" charset="0"/>
                  <a:sym typeface="Symbol" panose="05050102010706020507" pitchFamily="18" charset="2"/>
                </a:rPr>
                <a:t>，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5363" name="Object 3"/>
            <p:cNvGraphicFramePr/>
            <p:nvPr/>
          </p:nvGraphicFramePr>
          <p:xfrm>
            <a:off x="2782" y="2365"/>
            <a:ext cx="136" cy="4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0" name="" r:id="rId11" imgW="215900" imgH="723265" progId="Equation.3">
                    <p:embed/>
                  </p:oleObj>
                </mc:Choice>
                <mc:Fallback>
                  <p:oleObj name="" r:id="rId11" imgW="215900" imgH="723265" progId="Equation.3">
                    <p:embed/>
                    <p:pic>
                      <p:nvPicPr>
                        <p:cNvPr id="0" name="图片 309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782" y="2365"/>
                          <a:ext cx="136" cy="45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488" name="Text Box 80"/>
          <p:cNvSpPr txBox="1"/>
          <p:nvPr/>
        </p:nvSpPr>
        <p:spPr>
          <a:xfrm>
            <a:off x="4909503" y="3030538"/>
            <a:ext cx="2322195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just">
              <a:lnSpc>
                <a:spcPct val="130000"/>
              </a:lnSpc>
            </a:pPr>
            <a:r>
              <a:rPr lang="zh-CN" altLang="en-US" dirty="0">
                <a:latin typeface="Times New Roman" panose="02020603050405020304" pitchFamily="18" charset="0"/>
                <a:sym typeface="Symbol" panose="05050102010706020507" pitchFamily="18" charset="2"/>
              </a:rPr>
              <a:t>使当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|&gt;</a:t>
            </a:r>
            <a:r>
              <a:rPr lang="en-US" altLang="zh-CN" i="1" dirty="0">
                <a:latin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zh-CN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时，有</a:t>
            </a:r>
            <a:endParaRPr lang="zh-CN" altLang="en-US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7492" name="AutoShape 84">
            <a:hlinkClick r:id="" action="ppaction://hlinkshowjump?jump=nextslide"/>
          </p:cNvPr>
          <p:cNvSpPr/>
          <p:nvPr/>
        </p:nvSpPr>
        <p:spPr>
          <a:xfrm>
            <a:off x="8108951" y="6493352"/>
            <a:ext cx="126999" cy="368934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wrap="none" lIns="0" tIns="0" rIns="0" bIns="0" anchor="ctr" anchorCtr="0">
            <a:spAutoFit/>
          </a:bodyPr>
          <a:p>
            <a:pPr algn="just"/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17500" name="Picture 92"/>
          <p:cNvPicPr>
            <a:picLocks noChangeAspect="1"/>
          </p:cNvPicPr>
          <p:nvPr/>
        </p:nvPicPr>
        <p:blipFill>
          <a:blip r:embed="rId12"/>
          <a:srcRect r="23045"/>
          <a:stretch>
            <a:fillRect/>
          </a:stretch>
        </p:blipFill>
        <p:spPr>
          <a:xfrm>
            <a:off x="304800" y="320675"/>
            <a:ext cx="8534400" cy="793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476625" y="456565"/>
            <a:ext cx="253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.</a:t>
            </a:r>
            <a:endParaRPr lang="en-US" altLang="zh-CN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8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7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7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41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48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48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2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8" grpId="0" build="p"/>
      <p:bldP spid="17478" grpId="0" build="p"/>
      <p:bldP spid="17479" grpId="0" build="p"/>
      <p:bldP spid="17480" grpId="0" build="p"/>
      <p:bldP spid="17486" grpId="0" build="p"/>
      <p:bldP spid="17488" grpId="0" build="p"/>
      <p:bldP spid="1749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019" y="928688"/>
            <a:ext cx="8843963" cy="494347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/>
          </p:cNvSpPr>
          <p:nvPr>
            <p:ph type="title" idx="4294967295"/>
          </p:nvPr>
        </p:nvSpPr>
        <p:spPr>
          <a:xfrm>
            <a:off x="0" y="320675"/>
            <a:ext cx="2818130" cy="539750"/>
          </a:xfrm>
        </p:spPr>
        <p:txBody>
          <a:bodyPr vert="horz" wrap="square" lIns="91440" tIns="0" rIns="91440" bIns="0" anchor="ctr" anchorCtr="0"/>
          <a:p>
            <a:pPr algn="l" eaLnBrk="1" hangingPunct="1"/>
            <a:r>
              <a:rPr lang="zh-CN" altLang="en-US" sz="2400" b="0" dirty="0">
                <a:solidFill>
                  <a:srgbClr val="0000FF"/>
                </a:solidFill>
              </a:rPr>
              <a:t>水平渐近线：</a:t>
            </a:r>
            <a:endParaRPr lang="zh-CN" altLang="en-US" sz="2400" b="0" dirty="0">
              <a:solidFill>
                <a:srgbClr val="0000FF"/>
              </a:solidFill>
            </a:endParaRPr>
          </a:p>
        </p:txBody>
      </p:sp>
      <p:grpSp>
        <p:nvGrpSpPr>
          <p:cNvPr id="2" name="Group 122"/>
          <p:cNvGrpSpPr/>
          <p:nvPr/>
        </p:nvGrpSpPr>
        <p:grpSpPr>
          <a:xfrm>
            <a:off x="304800" y="5389563"/>
            <a:ext cx="7772400" cy="865187"/>
            <a:chOff x="233" y="3491"/>
            <a:chExt cx="4896" cy="545"/>
          </a:xfrm>
        </p:grpSpPr>
        <p:sp>
          <p:nvSpPr>
            <p:cNvPr id="16425" name="Rectangle 3"/>
            <p:cNvSpPr/>
            <p:nvPr/>
          </p:nvSpPr>
          <p:spPr>
            <a:xfrm>
              <a:off x="233" y="3566"/>
              <a:ext cx="4896" cy="47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zh-CN" altLang="en-US" dirty="0">
                  <a:latin typeface="Times New Roman" panose="02020603050405020304" pitchFamily="18" charset="0"/>
                </a:rPr>
                <a:t>直线</a:t>
              </a:r>
              <a:r>
                <a:rPr lang="en-US" altLang="zh-CN" i="1" dirty="0">
                  <a:latin typeface="Times New Roman" panose="02020603050405020304" pitchFamily="18" charset="0"/>
                </a:rPr>
                <a:t>y</a:t>
              </a:r>
              <a:r>
                <a:rPr lang="en-US" altLang="zh-CN" dirty="0">
                  <a:latin typeface="Times New Roman" panose="02020603050405020304" pitchFamily="18" charset="0"/>
                </a:rPr>
                <a:t>=0</a:t>
              </a:r>
              <a:r>
                <a:rPr lang="zh-CN" altLang="en-US" dirty="0">
                  <a:latin typeface="Times New Roman" panose="02020603050405020304" pitchFamily="18" charset="0"/>
                </a:rPr>
                <a:t>是函数</a:t>
              </a:r>
              <a:r>
                <a:rPr lang="en-US" altLang="zh-CN" i="1" dirty="0">
                  <a:latin typeface="Times New Roman" panose="02020603050405020304" pitchFamily="18" charset="0"/>
                </a:rPr>
                <a:t>y </a:t>
              </a:r>
              <a:r>
                <a:rPr lang="en-US" altLang="zh-CN" dirty="0">
                  <a:latin typeface="Times New Roman" panose="02020603050405020304" pitchFamily="18" charset="0"/>
                </a:rPr>
                <a:t>=     </a:t>
              </a:r>
              <a:r>
                <a:rPr lang="zh-CN" altLang="en-US" dirty="0">
                  <a:latin typeface="Times New Roman" panose="02020603050405020304" pitchFamily="18" charset="0"/>
                </a:rPr>
                <a:t>的图形的水平渐近线．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6388" name="Object 4"/>
            <p:cNvGraphicFramePr/>
            <p:nvPr/>
          </p:nvGraphicFramePr>
          <p:xfrm>
            <a:off x="1840" y="3491"/>
            <a:ext cx="135" cy="4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2" name="" r:id="rId1" imgW="215900" imgH="723265" progId="Equation.3">
                    <p:embed/>
                  </p:oleObj>
                </mc:Choice>
                <mc:Fallback>
                  <p:oleObj name="" r:id="rId1" imgW="215900" imgH="723265" progId="Equation.3">
                    <p:embed/>
                    <p:pic>
                      <p:nvPicPr>
                        <p:cNvPr id="0" name="图片 310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840" y="3491"/>
                          <a:ext cx="135" cy="45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121"/>
          <p:cNvGrpSpPr/>
          <p:nvPr/>
        </p:nvGrpSpPr>
        <p:grpSpPr>
          <a:xfrm>
            <a:off x="946150" y="974725"/>
            <a:ext cx="2470150" cy="722313"/>
            <a:chOff x="308" y="614"/>
            <a:chExt cx="1556" cy="455"/>
          </a:xfrm>
        </p:grpSpPr>
        <p:sp>
          <p:nvSpPr>
            <p:cNvPr id="16424" name="Text Box 80"/>
            <p:cNvSpPr txBox="1"/>
            <p:nvPr/>
          </p:nvSpPr>
          <p:spPr>
            <a:xfrm>
              <a:off x="308" y="712"/>
              <a:ext cx="155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spcBef>
                  <a:spcPct val="20000"/>
                </a:spcBef>
              </a:pPr>
              <a:r>
                <a:rPr lang="zh-CN" altLang="en-US" dirty="0">
                  <a:latin typeface="Times New Roman" panose="02020603050405020304" pitchFamily="18" charset="0"/>
                </a:rPr>
                <a:t>已知                  ．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6387" name="Object 3"/>
            <p:cNvGraphicFramePr/>
            <p:nvPr/>
          </p:nvGraphicFramePr>
          <p:xfrm>
            <a:off x="841" y="614"/>
            <a:ext cx="744" cy="4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3" name="" r:id="rId3" imgW="1181100" imgH="723900" progId="Equation.3">
                    <p:embed/>
                  </p:oleObj>
                </mc:Choice>
                <mc:Fallback>
                  <p:oleObj name="" r:id="rId3" imgW="1181100" imgH="723900" progId="Equation.3">
                    <p:embed/>
                    <p:pic>
                      <p:nvPicPr>
                        <p:cNvPr id="0" name="图片 310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841" y="614"/>
                          <a:ext cx="744" cy="45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86"/>
          <p:cNvGrpSpPr/>
          <p:nvPr/>
        </p:nvGrpSpPr>
        <p:grpSpPr>
          <a:xfrm>
            <a:off x="4514850" y="1546225"/>
            <a:ext cx="3968750" cy="3873500"/>
            <a:chOff x="564" y="-94"/>
            <a:chExt cx="2500" cy="2440"/>
          </a:xfrm>
        </p:grpSpPr>
        <p:grpSp>
          <p:nvGrpSpPr>
            <p:cNvPr id="16396" name="Group 87"/>
            <p:cNvGrpSpPr/>
            <p:nvPr/>
          </p:nvGrpSpPr>
          <p:grpSpPr>
            <a:xfrm>
              <a:off x="564" y="1104"/>
              <a:ext cx="2424" cy="48"/>
              <a:chOff x="564" y="1104"/>
              <a:chExt cx="2424" cy="48"/>
            </a:xfrm>
          </p:grpSpPr>
          <p:sp>
            <p:nvSpPr>
              <p:cNvPr id="16414" name="Line 88"/>
              <p:cNvSpPr/>
              <p:nvPr/>
            </p:nvSpPr>
            <p:spPr>
              <a:xfrm>
                <a:off x="1520" y="1118"/>
                <a:ext cx="0" cy="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15" name="Line 89"/>
              <p:cNvSpPr/>
              <p:nvPr/>
            </p:nvSpPr>
            <p:spPr>
              <a:xfrm>
                <a:off x="1280" y="1118"/>
                <a:ext cx="0" cy="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16" name="Line 90"/>
              <p:cNvSpPr/>
              <p:nvPr/>
            </p:nvSpPr>
            <p:spPr>
              <a:xfrm>
                <a:off x="1040" y="1118"/>
                <a:ext cx="0" cy="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17" name="Line 91"/>
              <p:cNvSpPr/>
              <p:nvPr/>
            </p:nvSpPr>
            <p:spPr>
              <a:xfrm>
                <a:off x="800" y="1118"/>
                <a:ext cx="0" cy="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18" name="Line 92"/>
              <p:cNvSpPr/>
              <p:nvPr/>
            </p:nvSpPr>
            <p:spPr>
              <a:xfrm>
                <a:off x="2720" y="1118"/>
                <a:ext cx="0" cy="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19" name="Line 93"/>
              <p:cNvSpPr/>
              <p:nvPr/>
            </p:nvSpPr>
            <p:spPr>
              <a:xfrm>
                <a:off x="2480" y="1118"/>
                <a:ext cx="0" cy="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20" name="Line 94"/>
              <p:cNvSpPr/>
              <p:nvPr/>
            </p:nvSpPr>
            <p:spPr>
              <a:xfrm>
                <a:off x="2240" y="1118"/>
                <a:ext cx="0" cy="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21" name="Line 95"/>
              <p:cNvSpPr/>
              <p:nvPr/>
            </p:nvSpPr>
            <p:spPr>
              <a:xfrm>
                <a:off x="2000" y="1118"/>
                <a:ext cx="0" cy="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22" name="Line 96"/>
              <p:cNvSpPr/>
              <p:nvPr/>
            </p:nvSpPr>
            <p:spPr>
              <a:xfrm>
                <a:off x="1760" y="1118"/>
                <a:ext cx="0" cy="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23" name="Line 97"/>
              <p:cNvSpPr/>
              <p:nvPr/>
            </p:nvSpPr>
            <p:spPr>
              <a:xfrm>
                <a:off x="564" y="1104"/>
                <a:ext cx="2424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arrow" w="med" len="med"/>
              </a:ln>
            </p:spPr>
          </p:sp>
        </p:grpSp>
        <p:sp>
          <p:nvSpPr>
            <p:cNvPr id="16397" name="Text Box 98"/>
            <p:cNvSpPr txBox="1"/>
            <p:nvPr/>
          </p:nvSpPr>
          <p:spPr>
            <a:xfrm>
              <a:off x="2852" y="1182"/>
              <a:ext cx="212" cy="1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pPr algn="ctr">
                <a:lnSpc>
                  <a:spcPct val="40000"/>
                </a:lnSpc>
                <a:spcBef>
                  <a:spcPct val="50000"/>
                </a:spcBef>
              </a:pP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endParaRPr lang="en-US" altLang="zh-CN" i="1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16398" name="Group 99"/>
            <p:cNvGrpSpPr/>
            <p:nvPr/>
          </p:nvGrpSpPr>
          <p:grpSpPr>
            <a:xfrm>
              <a:off x="1711" y="-94"/>
              <a:ext cx="49" cy="2440"/>
              <a:chOff x="1711" y="-94"/>
              <a:chExt cx="49" cy="2440"/>
            </a:xfrm>
          </p:grpSpPr>
          <p:sp>
            <p:nvSpPr>
              <p:cNvPr id="16404" name="Line 100"/>
              <p:cNvSpPr/>
              <p:nvPr/>
            </p:nvSpPr>
            <p:spPr>
              <a:xfrm rot="5400000">
                <a:off x="1728" y="1087"/>
                <a:ext cx="0" cy="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05" name="Line 101"/>
              <p:cNvSpPr/>
              <p:nvPr/>
            </p:nvSpPr>
            <p:spPr>
              <a:xfrm rot="5400000">
                <a:off x="1728" y="847"/>
                <a:ext cx="0" cy="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06" name="Line 102"/>
              <p:cNvSpPr/>
              <p:nvPr/>
            </p:nvSpPr>
            <p:spPr>
              <a:xfrm rot="5400000">
                <a:off x="1728" y="607"/>
                <a:ext cx="0" cy="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07" name="Line 103"/>
              <p:cNvSpPr/>
              <p:nvPr/>
            </p:nvSpPr>
            <p:spPr>
              <a:xfrm rot="5400000">
                <a:off x="1728" y="367"/>
                <a:ext cx="0" cy="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08" name="Line 104"/>
              <p:cNvSpPr/>
              <p:nvPr/>
            </p:nvSpPr>
            <p:spPr>
              <a:xfrm rot="5400000">
                <a:off x="1728" y="127"/>
                <a:ext cx="0" cy="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09" name="Line 105"/>
              <p:cNvSpPr/>
              <p:nvPr/>
            </p:nvSpPr>
            <p:spPr>
              <a:xfrm rot="5400000">
                <a:off x="1728" y="2047"/>
                <a:ext cx="0" cy="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10" name="Line 106"/>
              <p:cNvSpPr/>
              <p:nvPr/>
            </p:nvSpPr>
            <p:spPr>
              <a:xfrm rot="5400000">
                <a:off x="1728" y="1807"/>
                <a:ext cx="0" cy="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11" name="Line 107"/>
              <p:cNvSpPr/>
              <p:nvPr/>
            </p:nvSpPr>
            <p:spPr>
              <a:xfrm rot="5400000">
                <a:off x="1728" y="1567"/>
                <a:ext cx="0" cy="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12" name="Line 108"/>
              <p:cNvSpPr/>
              <p:nvPr/>
            </p:nvSpPr>
            <p:spPr>
              <a:xfrm rot="5400000">
                <a:off x="1728" y="1327"/>
                <a:ext cx="0" cy="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13" name="Line 109"/>
              <p:cNvSpPr/>
              <p:nvPr/>
            </p:nvSpPr>
            <p:spPr>
              <a:xfrm>
                <a:off x="1760" y="-94"/>
                <a:ext cx="0" cy="244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arrow" w="med" len="med"/>
                <a:tailEnd type="none" w="med" len="med"/>
              </a:ln>
            </p:spPr>
          </p:sp>
        </p:grpSp>
        <p:sp>
          <p:nvSpPr>
            <p:cNvPr id="16399" name="Text Box 110"/>
            <p:cNvSpPr txBox="1"/>
            <p:nvPr/>
          </p:nvSpPr>
          <p:spPr>
            <a:xfrm>
              <a:off x="1548" y="-71"/>
              <a:ext cx="21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pPr algn="ctr">
                <a:lnSpc>
                  <a:spcPct val="50000"/>
                </a:lnSpc>
                <a:spcBef>
                  <a:spcPct val="50000"/>
                </a:spcBef>
              </a:pPr>
              <a:r>
                <a:rPr lang="en-US" altLang="zh-CN" i="1" dirty="0">
                  <a:latin typeface="Times New Roman" panose="02020603050405020304" pitchFamily="18" charset="0"/>
                </a:rPr>
                <a:t>y</a:t>
              </a:r>
              <a:endParaRPr lang="en-US" altLang="zh-CN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16400" name="Text Box 111"/>
            <p:cNvSpPr txBox="1"/>
            <p:nvPr/>
          </p:nvSpPr>
          <p:spPr>
            <a:xfrm>
              <a:off x="1745" y="1132"/>
              <a:ext cx="255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i="1" dirty="0">
                  <a:latin typeface="Times New Roman" panose="02020603050405020304" pitchFamily="18" charset="0"/>
                </a:rPr>
                <a:t>O</a:t>
              </a:r>
              <a:endParaRPr lang="en-US" altLang="zh-CN" i="1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16401" name="Group 112"/>
            <p:cNvGrpSpPr/>
            <p:nvPr/>
          </p:nvGrpSpPr>
          <p:grpSpPr>
            <a:xfrm>
              <a:off x="1584" y="458"/>
              <a:ext cx="772" cy="931"/>
              <a:chOff x="3732" y="2857"/>
              <a:chExt cx="772" cy="931"/>
            </a:xfrm>
          </p:grpSpPr>
          <p:sp>
            <p:nvSpPr>
              <p:cNvPr id="16402" name="Text Box 113"/>
              <p:cNvSpPr txBox="1"/>
              <p:nvPr/>
            </p:nvSpPr>
            <p:spPr>
              <a:xfrm>
                <a:off x="4292" y="3500"/>
                <a:ext cx="21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en-US" altLang="zh-CN" dirty="0">
                    <a:latin typeface="Times New Roman" panose="02020603050405020304" pitchFamily="18" charset="0"/>
                  </a:rPr>
                  <a:t>1</a:t>
                </a:r>
                <a:endParaRPr lang="en-US" altLang="zh-CN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403" name="Text Box 114"/>
              <p:cNvSpPr txBox="1"/>
              <p:nvPr/>
            </p:nvSpPr>
            <p:spPr>
              <a:xfrm>
                <a:off x="3732" y="2857"/>
                <a:ext cx="21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en-US" altLang="zh-CN" dirty="0">
                    <a:latin typeface="Times New Roman" panose="02020603050405020304" pitchFamily="18" charset="0"/>
                  </a:rPr>
                  <a:t>1</a:t>
                </a:r>
                <a:endParaRPr lang="en-US" altLang="zh-CN" dirty="0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26739" name="Freeform 115"/>
          <p:cNvSpPr/>
          <p:nvPr/>
        </p:nvSpPr>
        <p:spPr>
          <a:xfrm>
            <a:off x="6743700" y="1546225"/>
            <a:ext cx="1619250" cy="1638300"/>
          </a:xfrm>
          <a:custGeom>
            <a:avLst/>
            <a:gdLst>
              <a:gd name="txL" fmla="*/ 0 w 1020"/>
              <a:gd name="txT" fmla="*/ 0 h 1032"/>
              <a:gd name="txR" fmla="*/ 1020 w 1020"/>
              <a:gd name="txB" fmla="*/ 1032 h 1032"/>
            </a:gdLst>
            <a:ahLst/>
            <a:cxnLst>
              <a:cxn ang="0">
                <a:pos x="0" y="0"/>
              </a:cxn>
              <a:cxn ang="0">
                <a:pos x="300" y="708"/>
              </a:cxn>
              <a:cxn ang="0">
                <a:pos x="1020" y="1032"/>
              </a:cxn>
            </a:cxnLst>
            <a:rect l="txL" t="txT" r="txR" b="txB"/>
            <a:pathLst>
              <a:path w="1020" h="1032">
                <a:moveTo>
                  <a:pt x="0" y="0"/>
                </a:moveTo>
                <a:cubicBezTo>
                  <a:pt x="24" y="180"/>
                  <a:pt x="132" y="528"/>
                  <a:pt x="300" y="708"/>
                </a:cubicBezTo>
                <a:cubicBezTo>
                  <a:pt x="468" y="888"/>
                  <a:pt x="864" y="1032"/>
                  <a:pt x="1020" y="1032"/>
                </a:cubicBezTo>
              </a:path>
            </a:pathLst>
          </a:custGeom>
          <a:noFill/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6740" name="Freeform 116"/>
          <p:cNvSpPr/>
          <p:nvPr/>
        </p:nvSpPr>
        <p:spPr>
          <a:xfrm rot="10800000">
            <a:off x="4514850" y="3714750"/>
            <a:ext cx="1619250" cy="1638300"/>
          </a:xfrm>
          <a:custGeom>
            <a:avLst/>
            <a:gdLst>
              <a:gd name="txL" fmla="*/ 0 w 1020"/>
              <a:gd name="txT" fmla="*/ 0 h 1032"/>
              <a:gd name="txR" fmla="*/ 1020 w 1020"/>
              <a:gd name="txB" fmla="*/ 1032 h 1032"/>
            </a:gdLst>
            <a:ahLst/>
            <a:cxnLst>
              <a:cxn ang="0">
                <a:pos x="0" y="0"/>
              </a:cxn>
              <a:cxn ang="0">
                <a:pos x="300" y="708"/>
              </a:cxn>
              <a:cxn ang="0">
                <a:pos x="1020" y="1032"/>
              </a:cxn>
            </a:cxnLst>
            <a:rect l="txL" t="txT" r="txR" b="txB"/>
            <a:pathLst>
              <a:path w="1020" h="1032">
                <a:moveTo>
                  <a:pt x="0" y="0"/>
                </a:moveTo>
                <a:cubicBezTo>
                  <a:pt x="24" y="180"/>
                  <a:pt x="132" y="528"/>
                  <a:pt x="300" y="708"/>
                </a:cubicBezTo>
                <a:cubicBezTo>
                  <a:pt x="468" y="888"/>
                  <a:pt x="864" y="1032"/>
                  <a:pt x="1020" y="1032"/>
                </a:cubicBezTo>
              </a:path>
            </a:pathLst>
          </a:custGeom>
          <a:noFill/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53248" name="Object 2"/>
          <p:cNvGraphicFramePr/>
          <p:nvPr/>
        </p:nvGraphicFramePr>
        <p:xfrm>
          <a:off x="7261225" y="1924050"/>
          <a:ext cx="881063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5" imgW="355600" imgH="355600" progId="Equation.3">
                  <p:embed/>
                </p:oleObj>
              </mc:Choice>
              <mc:Fallback>
                <p:oleObj name="" r:id="rId5" imgW="355600" imgH="355600" progId="Equation.3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61225" y="1924050"/>
                        <a:ext cx="881063" cy="881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744" name="AutoShape 120">
            <a:hlinkClick r:id="" action="ppaction://hlinkshowjump?jump=nextslide"/>
          </p:cNvPr>
          <p:cNvSpPr/>
          <p:nvPr/>
        </p:nvSpPr>
        <p:spPr>
          <a:xfrm>
            <a:off x="8108951" y="6493352"/>
            <a:ext cx="126999" cy="368934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wrap="none" lIns="0" tIns="0" rIns="0" bIns="0" anchor="ctr" anchorCtr="0">
            <a:spAutoFit/>
          </a:bodyPr>
          <a:p>
            <a:pPr algn="just"/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6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3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6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dvAuto="1000" build="p"/>
      <p:bldP spid="26739" grpId="0" animBg="1"/>
      <p:bldP spid="26740" grpId="0" animBg="1"/>
      <p:bldP spid="2674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43"/>
          <p:cNvGrpSpPr/>
          <p:nvPr/>
        </p:nvGrpSpPr>
        <p:grpSpPr>
          <a:xfrm>
            <a:off x="2052638" y="858838"/>
            <a:ext cx="2697163" cy="636588"/>
            <a:chOff x="1234" y="608"/>
            <a:chExt cx="1699" cy="401"/>
          </a:xfrm>
        </p:grpSpPr>
        <p:sp>
          <p:nvSpPr>
            <p:cNvPr id="17438" name="Text Box 5"/>
            <p:cNvSpPr txBox="1"/>
            <p:nvPr/>
          </p:nvSpPr>
          <p:spPr>
            <a:xfrm>
              <a:off x="1234" y="608"/>
              <a:ext cx="1699" cy="3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lnSpc>
                  <a:spcPct val="130000"/>
                </a:lnSpc>
                <a:spcBef>
                  <a:spcPct val="20000"/>
                </a:spcBef>
              </a:pPr>
              <a:r>
                <a:rPr lang="zh-CN" altLang="en-US" dirty="0">
                  <a:latin typeface="Times New Roman" panose="02020603050405020304" pitchFamily="18" charset="0"/>
                </a:rPr>
                <a:t>如果                     ，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7412" name="Object 4"/>
            <p:cNvGraphicFramePr/>
            <p:nvPr/>
          </p:nvGraphicFramePr>
          <p:xfrm>
            <a:off x="1683" y="689"/>
            <a:ext cx="992" cy="3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5" name="" r:id="rId1" imgW="1574800" imgH="508000" progId="Equation.3">
                    <p:embed/>
                  </p:oleObj>
                </mc:Choice>
                <mc:Fallback>
                  <p:oleObj name="" r:id="rId1" imgW="1574800" imgH="508000" progId="Equation.3">
                    <p:embed/>
                    <p:pic>
                      <p:nvPicPr>
                        <p:cNvPr id="0" name="图片 310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683" y="689"/>
                          <a:ext cx="992" cy="3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7"/>
          <p:cNvGrpSpPr/>
          <p:nvPr/>
        </p:nvGrpSpPr>
        <p:grpSpPr>
          <a:xfrm>
            <a:off x="2602865" y="3796665"/>
            <a:ext cx="4156075" cy="2557463"/>
            <a:chOff x="1341" y="2400"/>
            <a:chExt cx="2618" cy="1611"/>
          </a:xfrm>
        </p:grpSpPr>
        <p:sp>
          <p:nvSpPr>
            <p:cNvPr id="17424" name="Line 8"/>
            <p:cNvSpPr/>
            <p:nvPr/>
          </p:nvSpPr>
          <p:spPr>
            <a:xfrm rot="-5400000" flipV="1">
              <a:off x="2580" y="2527"/>
              <a:ext cx="0" cy="227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5" name="Line 9"/>
            <p:cNvSpPr/>
            <p:nvPr/>
          </p:nvSpPr>
          <p:spPr>
            <a:xfrm rot="-5400000" flipV="1">
              <a:off x="2580" y="1759"/>
              <a:ext cx="0" cy="227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6" name="Freeform 10"/>
            <p:cNvSpPr/>
            <p:nvPr/>
          </p:nvSpPr>
          <p:spPr>
            <a:xfrm rot="-5400000" flipV="1">
              <a:off x="2224" y="2106"/>
              <a:ext cx="648" cy="2364"/>
            </a:xfrm>
            <a:custGeom>
              <a:avLst/>
              <a:gdLst>
                <a:gd name="txL" fmla="*/ 0 w 648"/>
                <a:gd name="txT" fmla="*/ 0 h 2364"/>
                <a:gd name="txR" fmla="*/ 648 w 648"/>
                <a:gd name="txB" fmla="*/ 2364 h 2364"/>
              </a:gdLst>
              <a:ahLst/>
              <a:cxnLst>
                <a:cxn ang="0">
                  <a:pos x="648" y="0"/>
                </a:cxn>
                <a:cxn ang="0">
                  <a:pos x="324" y="1200"/>
                </a:cxn>
                <a:cxn ang="0">
                  <a:pos x="0" y="2364"/>
                </a:cxn>
              </a:cxnLst>
              <a:rect l="txL" t="txT" r="txR" b="txB"/>
              <a:pathLst>
                <a:path w="648" h="2364">
                  <a:moveTo>
                    <a:pt x="648" y="0"/>
                  </a:moveTo>
                  <a:cubicBezTo>
                    <a:pt x="612" y="444"/>
                    <a:pt x="576" y="948"/>
                    <a:pt x="324" y="1200"/>
                  </a:cubicBezTo>
                  <a:cubicBezTo>
                    <a:pt x="72" y="1452"/>
                    <a:pt x="12" y="2016"/>
                    <a:pt x="0" y="2364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7427" name="Line 11"/>
            <p:cNvSpPr/>
            <p:nvPr/>
          </p:nvSpPr>
          <p:spPr>
            <a:xfrm rot="-5400000" flipV="1">
              <a:off x="2501" y="3267"/>
              <a:ext cx="0" cy="3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8" name="Line 12"/>
            <p:cNvSpPr/>
            <p:nvPr/>
          </p:nvSpPr>
          <p:spPr>
            <a:xfrm rot="-5400000" flipV="1">
              <a:off x="2515" y="2883"/>
              <a:ext cx="0" cy="3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9" name="Line 13"/>
            <p:cNvSpPr/>
            <p:nvPr/>
          </p:nvSpPr>
          <p:spPr>
            <a:xfrm rot="-5400000" flipV="1">
              <a:off x="2515" y="3651"/>
              <a:ext cx="0" cy="3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0" name="Line 14"/>
            <p:cNvSpPr/>
            <p:nvPr/>
          </p:nvSpPr>
          <p:spPr>
            <a:xfrm rot="-5400000" flipV="1">
              <a:off x="1754" y="3233"/>
              <a:ext cx="1556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sp>
        <p:sp>
          <p:nvSpPr>
            <p:cNvPr id="17431" name="Line 15"/>
            <p:cNvSpPr/>
            <p:nvPr/>
          </p:nvSpPr>
          <p:spPr>
            <a:xfrm rot="-5400000" flipV="1">
              <a:off x="2609" y="2017"/>
              <a:ext cx="0" cy="2536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arrow" w="med" len="med"/>
              <a:tailEnd type="none" w="med" len="med"/>
            </a:ln>
          </p:spPr>
        </p:sp>
        <p:sp>
          <p:nvSpPr>
            <p:cNvPr id="17432" name="Text Box 16"/>
            <p:cNvSpPr txBox="1"/>
            <p:nvPr/>
          </p:nvSpPr>
          <p:spPr>
            <a:xfrm>
              <a:off x="2523" y="3275"/>
              <a:ext cx="25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i="1" dirty="0">
                  <a:latin typeface="Times New Roman" panose="02020603050405020304" pitchFamily="18" charset="0"/>
                </a:rPr>
                <a:t>O</a:t>
              </a:r>
              <a:endParaRPr lang="en-US" altLang="zh-CN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17433" name="Text Box 17"/>
            <p:cNvSpPr txBox="1"/>
            <p:nvPr/>
          </p:nvSpPr>
          <p:spPr>
            <a:xfrm>
              <a:off x="3747" y="3422"/>
              <a:ext cx="212" cy="1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lnSpc>
                  <a:spcPct val="40000"/>
                </a:lnSpc>
              </a:pP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endParaRPr lang="en-US" altLang="zh-CN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17434" name="Text Box 18"/>
            <p:cNvSpPr txBox="1"/>
            <p:nvPr/>
          </p:nvSpPr>
          <p:spPr>
            <a:xfrm>
              <a:off x="2595" y="2400"/>
              <a:ext cx="212" cy="1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lnSpc>
                  <a:spcPct val="40000"/>
                </a:lnSpc>
              </a:pPr>
              <a:r>
                <a:rPr lang="en-US" altLang="zh-CN" i="1" dirty="0">
                  <a:latin typeface="Times New Roman" panose="02020603050405020304" pitchFamily="18" charset="0"/>
                </a:rPr>
                <a:t>y</a:t>
              </a:r>
              <a:endParaRPr lang="en-US" altLang="zh-CN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17435" name="Text Box 19"/>
            <p:cNvSpPr txBox="1"/>
            <p:nvPr/>
          </p:nvSpPr>
          <p:spPr>
            <a:xfrm>
              <a:off x="2251" y="3584"/>
              <a:ext cx="299" cy="3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lnSpc>
                  <a:spcPct val="80000"/>
                </a:lnSpc>
              </a:pPr>
              <a:r>
                <a:rPr lang="en-US" altLang="zh-CN" u="sng" dirty="0">
                  <a:latin typeface="Times New Roman" panose="02020603050405020304" pitchFamily="18" charset="0"/>
                </a:rPr>
                <a:t> </a:t>
              </a:r>
              <a:r>
                <a:rPr lang="en-US" altLang="zh-CN" dirty="0">
                  <a:latin typeface="Times New Roman" panose="02020603050405020304" pitchFamily="18" charset="0"/>
                </a:rPr>
                <a:t> </a:t>
              </a:r>
              <a:r>
                <a:rPr lang="en-US" altLang="zh-CN" sz="2000" u="sng" dirty="0">
                  <a:latin typeface="Symbol" panose="05050102010706020507" pitchFamily="18" charset="2"/>
                </a:rPr>
                <a:t>p</a:t>
              </a:r>
              <a:endParaRPr lang="en-US" altLang="zh-CN" sz="2000" dirty="0">
                <a:latin typeface="Symbol" panose="05050102010706020507" pitchFamily="18" charset="2"/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000" dirty="0">
                  <a:latin typeface="Symbol" panose="05050102010706020507" pitchFamily="18" charset="2"/>
                </a:rPr>
                <a:t>  2</a:t>
              </a:r>
              <a:endParaRPr lang="en-US" altLang="zh-CN" sz="2000" u="sng" dirty="0">
                <a:latin typeface="Times New Roman" panose="02020603050405020304" pitchFamily="18" charset="0"/>
              </a:endParaRPr>
            </a:p>
          </p:txBody>
        </p:sp>
        <p:sp>
          <p:nvSpPr>
            <p:cNvPr id="17436" name="Text Box 20"/>
            <p:cNvSpPr txBox="1"/>
            <p:nvPr/>
          </p:nvSpPr>
          <p:spPr>
            <a:xfrm>
              <a:off x="2282" y="2531"/>
              <a:ext cx="203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lnSpc>
                  <a:spcPct val="80000"/>
                </a:lnSpc>
              </a:pPr>
              <a:r>
                <a:rPr lang="en-US" altLang="zh-CN" sz="2000" u="sng" dirty="0">
                  <a:latin typeface="Symbol" panose="05050102010706020507" pitchFamily="18" charset="2"/>
                </a:rPr>
                <a:t>p</a:t>
              </a:r>
              <a:endParaRPr lang="en-US" altLang="zh-CN" sz="2000" dirty="0">
                <a:latin typeface="Symbol" panose="05050102010706020507" pitchFamily="18" charset="2"/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000" dirty="0">
                  <a:latin typeface="Symbol" panose="05050102010706020507" pitchFamily="18" charset="2"/>
                </a:rPr>
                <a:t>2</a:t>
              </a:r>
              <a:endParaRPr lang="en-US" altLang="zh-CN" sz="2000" u="sng" dirty="0">
                <a:latin typeface="Times New Roman" panose="02020603050405020304" pitchFamily="18" charset="0"/>
              </a:endParaRPr>
            </a:p>
          </p:txBody>
        </p:sp>
        <p:sp>
          <p:nvSpPr>
            <p:cNvPr id="17437" name="Text Box 21"/>
            <p:cNvSpPr txBox="1"/>
            <p:nvPr/>
          </p:nvSpPr>
          <p:spPr>
            <a:xfrm>
              <a:off x="3027" y="2957"/>
              <a:ext cx="910" cy="31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lnSpc>
                  <a:spcPct val="110000"/>
                </a:lnSpc>
              </a:pPr>
              <a:r>
                <a:rPr lang="en-US" altLang="zh-CN" i="1" dirty="0">
                  <a:latin typeface="Times New Roman" panose="02020603050405020304" pitchFamily="18" charset="0"/>
                </a:rPr>
                <a:t>y</a:t>
              </a:r>
              <a:r>
                <a:rPr lang="en-US" altLang="zh-CN" dirty="0">
                  <a:latin typeface="Times New Roman" panose="02020603050405020304" pitchFamily="18" charset="0"/>
                </a:rPr>
                <a:t>=arctan </a:t>
              </a: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endParaRPr lang="en-US" altLang="zh-CN" i="1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7911" name="Text Box 23"/>
          <p:cNvSpPr txBox="1"/>
          <p:nvPr/>
        </p:nvSpPr>
        <p:spPr>
          <a:xfrm>
            <a:off x="385128" y="2208530"/>
            <a:ext cx="769429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</a:rPr>
              <a:t>例如，函数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dirty="0">
                <a:latin typeface="Times New Roman" panose="02020603050405020304" pitchFamily="18" charset="0"/>
              </a:rPr>
              <a:t>=arctan </a:t>
            </a:r>
            <a:r>
              <a:rPr lang="en-US" altLang="zh-CN" i="1" dirty="0">
                <a:latin typeface="Times New Roman" panose="02020603050405020304" pitchFamily="18" charset="0"/>
              </a:rPr>
              <a:t>x </a:t>
            </a:r>
            <a:r>
              <a:rPr lang="zh-CN" altLang="en-US" dirty="0">
                <a:latin typeface="Times New Roman" panose="02020603050405020304" pitchFamily="18" charset="0"/>
              </a:rPr>
              <a:t>的图形的水平渐近线有两条：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7924" name="Text Box 36"/>
          <p:cNvSpPr txBox="1"/>
          <p:nvPr/>
        </p:nvSpPr>
        <p:spPr>
          <a:xfrm>
            <a:off x="4593749" y="859473"/>
            <a:ext cx="3641725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just">
              <a:lnSpc>
                <a:spcPct val="130000"/>
              </a:lnSpc>
              <a:spcBef>
                <a:spcPct val="2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则直线</a:t>
            </a:r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dirty="0">
                <a:latin typeface="Times New Roman" panose="02020603050405020304" pitchFamily="18" charset="0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</a:rPr>
              <a:t>c</a:t>
            </a:r>
            <a:r>
              <a:rPr lang="zh-CN" altLang="en-US" dirty="0">
                <a:latin typeface="Times New Roman" panose="02020603050405020304" pitchFamily="18" charset="0"/>
              </a:rPr>
              <a:t>是函数</a:t>
            </a:r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en-US" altLang="zh-CN" dirty="0">
                <a:latin typeface="Times New Roman" panose="02020603050405020304" pitchFamily="18" charset="0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</a:rPr>
              <a:t>f 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zh-CN" dirty="0">
                <a:latin typeface="Times New Roman" panose="02020603050405020304" pitchFamily="18" charset="0"/>
              </a:rPr>
              <a:t>的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7925" name="Text Box 37"/>
          <p:cNvSpPr txBox="1"/>
          <p:nvPr/>
        </p:nvSpPr>
        <p:spPr>
          <a:xfrm>
            <a:off x="302260" y="1531620"/>
            <a:ext cx="2926080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just">
              <a:lnSpc>
                <a:spcPct val="130000"/>
              </a:lnSpc>
              <a:spcBef>
                <a:spcPct val="20000"/>
              </a:spcBef>
            </a:pPr>
            <a:r>
              <a:rPr lang="zh-CN" altLang="zh-CN" dirty="0">
                <a:latin typeface="Times New Roman" panose="02020603050405020304" pitchFamily="18" charset="0"/>
              </a:rPr>
              <a:t>图</a:t>
            </a:r>
            <a:r>
              <a:rPr lang="zh-CN" altLang="en-US" dirty="0">
                <a:latin typeface="Times New Roman" panose="02020603050405020304" pitchFamily="18" charset="0"/>
              </a:rPr>
              <a:t>形的水平渐近线．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7926" name="Text Box 38"/>
          <p:cNvSpPr txBox="1"/>
          <p:nvPr/>
        </p:nvSpPr>
        <p:spPr>
          <a:xfrm>
            <a:off x="214948" y="2346325"/>
            <a:ext cx="309880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just">
              <a:lnSpc>
                <a:spcPct val="130000"/>
              </a:lnSpc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37928" name="Text Box 40"/>
          <p:cNvSpPr txBox="1"/>
          <p:nvPr/>
        </p:nvSpPr>
        <p:spPr>
          <a:xfrm>
            <a:off x="755333" y="854710"/>
            <a:ext cx="1402080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just">
              <a:lnSpc>
                <a:spcPct val="13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一般地，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4" name="Group 46"/>
          <p:cNvGrpSpPr/>
          <p:nvPr/>
        </p:nvGrpSpPr>
        <p:grpSpPr>
          <a:xfrm>
            <a:off x="2934336" y="2774633"/>
            <a:ext cx="2740025" cy="762000"/>
            <a:chOff x="1916" y="1559"/>
            <a:chExt cx="1726" cy="480"/>
          </a:xfrm>
        </p:grpSpPr>
        <p:graphicFrame>
          <p:nvGraphicFramePr>
            <p:cNvPr id="17410" name="Object 2"/>
            <p:cNvGraphicFramePr/>
            <p:nvPr/>
          </p:nvGraphicFramePr>
          <p:xfrm>
            <a:off x="1916" y="1559"/>
            <a:ext cx="611" cy="4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6" name="" r:id="rId3" imgW="405765" imgH="393700" progId="Equation.3">
                    <p:embed/>
                  </p:oleObj>
                </mc:Choice>
                <mc:Fallback>
                  <p:oleObj name="" r:id="rId3" imgW="405765" imgH="393700" progId="Equation.3">
                    <p:embed/>
                    <p:pic>
                      <p:nvPicPr>
                        <p:cNvPr id="0" name="图片 310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916" y="1559"/>
                          <a:ext cx="611" cy="4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411" name="Object 3"/>
            <p:cNvGraphicFramePr/>
            <p:nvPr/>
          </p:nvGraphicFramePr>
          <p:xfrm>
            <a:off x="2824" y="1559"/>
            <a:ext cx="567" cy="4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7" name="" r:id="rId5" imgW="508000" imgH="393700" progId="Equation.3">
                    <p:embed/>
                  </p:oleObj>
                </mc:Choice>
                <mc:Fallback>
                  <p:oleObj name="" r:id="rId5" imgW="508000" imgH="393700" progId="Equation.3">
                    <p:embed/>
                    <p:pic>
                      <p:nvPicPr>
                        <p:cNvPr id="0" name="图片 310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824" y="1559"/>
                          <a:ext cx="567" cy="4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422" name="Text Box 26"/>
            <p:cNvSpPr txBox="1"/>
            <p:nvPr/>
          </p:nvSpPr>
          <p:spPr>
            <a:xfrm>
              <a:off x="2494" y="1656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spcBef>
                  <a:spcPct val="20000"/>
                </a:spcBef>
              </a:pPr>
              <a:r>
                <a:rPr lang="zh-CN" altLang="en-US" dirty="0">
                  <a:latin typeface="Times New Roman" panose="02020603050405020304" pitchFamily="18" charset="0"/>
                </a:rPr>
                <a:t>和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7423" name="Rectangle 45"/>
            <p:cNvSpPr/>
            <p:nvPr/>
          </p:nvSpPr>
          <p:spPr>
            <a:xfrm>
              <a:off x="3450" y="1628"/>
              <a:ext cx="192" cy="2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algn="just">
                <a:lnSpc>
                  <a:spcPct val="130000"/>
                </a:lnSpc>
              </a:pPr>
              <a:r>
                <a:rPr lang="zh-CN" altLang="en-US" dirty="0">
                  <a:latin typeface="Times New Roman" panose="02020603050405020304" pitchFamily="18" charset="0"/>
                </a:rPr>
                <a:t>．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7935" name="AutoShape 47">
            <a:hlinkClick r:id="" action="ppaction://hlinkshowjump?jump=endshow"/>
          </p:cNvPr>
          <p:cNvSpPr/>
          <p:nvPr/>
        </p:nvSpPr>
        <p:spPr>
          <a:xfrm>
            <a:off x="8665211" y="6447632"/>
            <a:ext cx="309879" cy="460374"/>
          </a:xfrm>
          <a:prstGeom prst="actionButtonEnd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 anchorCtr="0">
            <a:spAutoFit/>
          </a:bodyPr>
          <a:p>
            <a:pPr algn="just"/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92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92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792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91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6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7926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7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11" grpId="0" build="p"/>
      <p:bldP spid="37924" grpId="0" build="p"/>
      <p:bldP spid="37925" grpId="0" advAuto="1000" build="p"/>
      <p:bldP spid="37926" grpId="0" advAuto="1000" build="p"/>
      <p:bldP spid="37928" grpId="0" advAuto="1000" build="p"/>
      <p:bldP spid="3793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6" name="Rectangle 2"/>
          <p:cNvSpPr>
            <a:spLocks noGrp="1"/>
          </p:cNvSpPr>
          <p:nvPr>
            <p:ph type="title" idx="4294967295"/>
          </p:nvPr>
        </p:nvSpPr>
        <p:spPr>
          <a:xfrm>
            <a:off x="547370" y="453390"/>
            <a:ext cx="8456930" cy="539750"/>
          </a:xfrm>
        </p:spPr>
        <p:txBody>
          <a:bodyPr vert="horz" wrap="square" lIns="91440" tIns="0" rIns="91440" bIns="0" anchor="ctr" anchorCtr="0"/>
          <a:p>
            <a:pPr algn="l" eaLnBrk="1" hangingPunct="1">
              <a:buClrTx/>
              <a:buSzTx/>
              <a:buFontTx/>
            </a:pPr>
            <a:r>
              <a:rPr lang="zh-CN" altLang="en-US" sz="3300" dirty="0">
                <a:solidFill>
                  <a:srgbClr val="0000FF"/>
                </a:solidFill>
              </a:rPr>
              <a:t>三、函数极限的性质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49507" name="Text Box 3"/>
          <p:cNvSpPr txBox="1"/>
          <p:nvPr/>
        </p:nvSpPr>
        <p:spPr>
          <a:xfrm>
            <a:off x="990600" y="1692275"/>
            <a:ext cx="43243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局部有界性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149508" name="Object 4"/>
          <p:cNvGraphicFramePr/>
          <p:nvPr/>
        </p:nvGraphicFramePr>
        <p:xfrm>
          <a:off x="981710" y="2579370"/>
          <a:ext cx="7218680" cy="1197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1" imgW="7219950" imgH="1200150" progId="Word.Document.8">
                  <p:embed/>
                </p:oleObj>
              </mc:Choice>
              <mc:Fallback>
                <p:oleObj name="" r:id="rId1" imgW="7219950" imgH="1200150" progId="Word.Document.8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81710" y="2579370"/>
                        <a:ext cx="7218680" cy="11976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9509" name="Text Box 5"/>
          <p:cNvSpPr txBox="1"/>
          <p:nvPr/>
        </p:nvSpPr>
        <p:spPr>
          <a:xfrm>
            <a:off x="990600" y="3749675"/>
            <a:ext cx="2514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唯一性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149510" name="Object 6"/>
          <p:cNvGraphicFramePr/>
          <p:nvPr/>
        </p:nvGraphicFramePr>
        <p:xfrm>
          <a:off x="990600" y="4511675"/>
          <a:ext cx="6065838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3" imgW="6065520" imgH="594360" progId="Word.Document.8">
                  <p:embed/>
                </p:oleObj>
              </mc:Choice>
              <mc:Fallback>
                <p:oleObj name="" r:id="rId3" imgW="6065520" imgH="594360" progId="Word.Document.8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0600" y="4511675"/>
                        <a:ext cx="6065838" cy="593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149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"/>
                                        <p:tgtEl>
                                          <p:spTgt spid="149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9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7" grpId="0"/>
      <p:bldP spid="14950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1"/>
          <p:cNvSpPr>
            <a:spLocks noGrp="1"/>
          </p:cNvSpPr>
          <p:nvPr>
            <p:ph type="title" idx="4294967295"/>
          </p:nvPr>
        </p:nvSpPr>
        <p:spPr>
          <a:xfrm>
            <a:off x="687070" y="304800"/>
            <a:ext cx="8456930" cy="1104900"/>
          </a:xfrm>
        </p:spPr>
        <p:txBody>
          <a:bodyPr vert="horz" wrap="square" lIns="91440" tIns="0" rIns="91440" bIns="0" anchor="ctr" anchorCtr="0"/>
          <a:p>
            <a:pPr algn="l">
              <a:buClrTx/>
              <a:buSzTx/>
              <a:buFontTx/>
              <a:buNone/>
            </a:pPr>
            <a:r>
              <a:rPr lang="zh-CN" altLang="en-US" dirty="0">
                <a:solidFill>
                  <a:srgbClr val="0000FF"/>
                </a:solidFill>
              </a:rPr>
              <a:t>三、函数极限的性质</a:t>
            </a:r>
            <a:endParaRPr lang="zh-CN" altLang="en-US" dirty="0">
              <a:solidFill>
                <a:srgbClr val="0000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45" y="2162175"/>
            <a:ext cx="8840470" cy="155511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65" name="AutoShape 49">
            <a:hlinkClick r:id="" action="ppaction://hlinkshowjump?jump=nextslide"/>
          </p:cNvPr>
          <p:cNvSpPr/>
          <p:nvPr/>
        </p:nvSpPr>
        <p:spPr>
          <a:xfrm>
            <a:off x="8108951" y="6493352"/>
            <a:ext cx="126999" cy="368934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wrap="none" lIns="0" tIns="0" rIns="0" bIns="0" anchor="ctr" anchorCtr="0">
            <a:spAutoFit/>
          </a:bodyPr>
          <a:p>
            <a:pPr algn="just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278" name="Text Box 62"/>
          <p:cNvSpPr txBox="1"/>
          <p:nvPr/>
        </p:nvSpPr>
        <p:spPr>
          <a:xfrm>
            <a:off x="381000" y="4831715"/>
            <a:ext cx="8534400" cy="41465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>
            <a:spAutoFit/>
          </a:bodyPr>
          <a:p>
            <a:pPr algn="dist"/>
            <a:r>
              <a:rPr lang="en-US" altLang="zh-CN" dirty="0">
                <a:latin typeface="Times New Roman" panose="02020603050405020304" pitchFamily="18" charset="0"/>
              </a:rPr>
              <a:t>      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定理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dirty="0">
                <a:latin typeface="Times New Roman" panose="02020603050405020304" pitchFamily="18" charset="0"/>
              </a:rPr>
              <a:t>  </a:t>
            </a:r>
            <a:r>
              <a:rPr lang="zh-CN" altLang="en-US" dirty="0">
                <a:latin typeface="Times New Roman" panose="02020603050405020304" pitchFamily="18" charset="0"/>
              </a:rPr>
              <a:t>如果在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0</a:t>
            </a:r>
            <a:r>
              <a:rPr lang="zh-CN" altLang="en-US" dirty="0">
                <a:latin typeface="Times New Roman" panose="02020603050405020304" pitchFamily="18" charset="0"/>
              </a:rPr>
              <a:t>的某一去心邻域内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</a:t>
            </a:r>
            <a:r>
              <a:rPr lang="en-US" altLang="zh-CN" dirty="0">
                <a:latin typeface="Times New Roman" panose="02020603050405020304" pitchFamily="18" charset="0"/>
              </a:rPr>
              <a:t>0(</a:t>
            </a:r>
            <a:r>
              <a:rPr lang="zh-CN" altLang="en-US" dirty="0">
                <a:latin typeface="Times New Roman" panose="02020603050405020304" pitchFamily="18" charset="0"/>
              </a:rPr>
              <a:t>或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</a:t>
            </a:r>
            <a:r>
              <a:rPr lang="en-US" altLang="zh-CN" dirty="0">
                <a:latin typeface="Times New Roman" panose="02020603050405020304" pitchFamily="18" charset="0"/>
              </a:rPr>
              <a:t>0)</a:t>
            </a:r>
            <a:r>
              <a:rPr lang="zh-CN" altLang="en-US" dirty="0">
                <a:latin typeface="Times New Roman" panose="02020603050405020304" pitchFamily="18" charset="0"/>
              </a:rPr>
              <a:t>，而且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9279" name="Picture 63"/>
          <p:cNvPicPr>
            <a:picLocks noChangeAspect="1"/>
          </p:cNvPicPr>
          <p:nvPr/>
        </p:nvPicPr>
        <p:blipFill>
          <a:blip r:embed="rId1"/>
          <a:srcRect t="7201" r="61522" b="12601"/>
          <a:stretch>
            <a:fillRect/>
          </a:stretch>
        </p:blipFill>
        <p:spPr>
          <a:xfrm>
            <a:off x="381000" y="5303203"/>
            <a:ext cx="4267200" cy="636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80" name="Picture 64"/>
          <p:cNvPicPr>
            <a:picLocks noChangeAspect="1"/>
          </p:cNvPicPr>
          <p:nvPr/>
        </p:nvPicPr>
        <p:blipFill>
          <a:blip r:embed="rId2"/>
          <a:srcRect r="23045" b="12000"/>
          <a:stretch>
            <a:fillRect/>
          </a:stretch>
        </p:blipFill>
        <p:spPr>
          <a:xfrm>
            <a:off x="381000" y="3433128"/>
            <a:ext cx="8534400" cy="698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81" name="Picture 65"/>
          <p:cNvPicPr>
            <a:picLocks noChangeAspect="1"/>
          </p:cNvPicPr>
          <p:nvPr/>
        </p:nvPicPr>
        <p:blipFill>
          <a:blip r:embed="rId3"/>
          <a:srcRect t="7201" r="23045" b="2400"/>
          <a:stretch>
            <a:fillRect/>
          </a:stretch>
        </p:blipFill>
        <p:spPr>
          <a:xfrm>
            <a:off x="685800" y="4100195"/>
            <a:ext cx="8613140" cy="71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Picture 66"/>
          <p:cNvPicPr>
            <a:picLocks noChangeAspect="1"/>
          </p:cNvPicPr>
          <p:nvPr/>
        </p:nvPicPr>
        <p:blipFill>
          <a:blip r:embed="rId4"/>
          <a:srcRect r="23732" b="16800"/>
          <a:stretch>
            <a:fillRect/>
          </a:stretch>
        </p:blipFill>
        <p:spPr>
          <a:xfrm>
            <a:off x="381000" y="2271078"/>
            <a:ext cx="8458200" cy="66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8" name="Text Box 67"/>
          <p:cNvSpPr txBox="1"/>
          <p:nvPr/>
        </p:nvSpPr>
        <p:spPr>
          <a:xfrm>
            <a:off x="355283" y="2952115"/>
            <a:ext cx="8468360" cy="41465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>
            <a:spAutoFit/>
          </a:bodyPr>
          <a:p>
            <a:pPr algn="just"/>
            <a:r>
              <a:rPr lang="zh-CN" altLang="en-US" dirty="0">
                <a:latin typeface="Times New Roman" panose="02020603050405020304" pitchFamily="18" charset="0"/>
              </a:rPr>
              <a:t>点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0</a:t>
            </a:r>
            <a:r>
              <a:rPr lang="zh-CN" altLang="en-US" dirty="0">
                <a:latin typeface="Times New Roman" panose="02020603050405020304" pitchFamily="18" charset="0"/>
              </a:rPr>
              <a:t>的某一去心邻域，当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zh-CN" altLang="en-US" dirty="0">
                <a:latin typeface="Times New Roman" panose="02020603050405020304" pitchFamily="18" charset="0"/>
              </a:rPr>
              <a:t>在该邻域内时，就有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)&gt;0(</a:t>
            </a:r>
            <a:r>
              <a:rPr lang="zh-CN" altLang="en-US" dirty="0">
                <a:latin typeface="Times New Roman" panose="02020603050405020304" pitchFamily="18" charset="0"/>
              </a:rPr>
              <a:t>或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)&lt;0)</a:t>
            </a:r>
            <a:r>
              <a:rPr lang="zh-CN" altLang="en-US" dirty="0">
                <a:latin typeface="Times New Roman" panose="02020603050405020304" pitchFamily="18" charset="0"/>
              </a:rPr>
              <a:t>．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5609" name="Rectangle 68"/>
          <p:cNvSpPr/>
          <p:nvPr/>
        </p:nvSpPr>
        <p:spPr>
          <a:xfrm>
            <a:off x="716280" y="1035685"/>
            <a:ext cx="3571240" cy="5867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>
            <a:spAutoFit/>
          </a:bodyPr>
          <a:p>
            <a:pPr algn="just">
              <a:lnSpc>
                <a:spcPct val="110000"/>
              </a:lnSpc>
            </a:pP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3.极限的局部保号性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8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78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65" grpId="0" bldLvl="0" animBg="1"/>
      <p:bldP spid="927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0" name="Text Box 2"/>
          <p:cNvSpPr txBox="1"/>
          <p:nvPr/>
        </p:nvSpPr>
        <p:spPr>
          <a:xfrm>
            <a:off x="838200" y="1066800"/>
            <a:ext cx="8001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4.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子列收敛性</a:t>
            </a:r>
            <a:r>
              <a:rPr lang="en-US" altLang="zh-CN" sz="3200" b="1" dirty="0">
                <a:latin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</a:rPr>
              <a:t>函数极限与数列极限的关系</a:t>
            </a:r>
            <a:r>
              <a:rPr lang="en-US" altLang="zh-CN" sz="3200" b="1" dirty="0">
                <a:latin typeface="Times New Roman" panose="02020603050405020304" pitchFamily="18" charset="0"/>
              </a:rPr>
              <a:t>)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152579" name="Object 3"/>
          <p:cNvGraphicFramePr/>
          <p:nvPr/>
        </p:nvGraphicFramePr>
        <p:xfrm>
          <a:off x="963613" y="1905000"/>
          <a:ext cx="7445375" cy="219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" r:id="rId1" imgW="7594600" imgH="2235200" progId="Equation.3">
                  <p:embed/>
                </p:oleObj>
              </mc:Choice>
              <mc:Fallback>
                <p:oleObj name="" r:id="rId1" imgW="7594600" imgH="2235200" progId="Equation.3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63613" y="1905000"/>
                        <a:ext cx="7445375" cy="2190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2580" name="Text Box 4"/>
          <p:cNvSpPr txBox="1"/>
          <p:nvPr/>
        </p:nvSpPr>
        <p:spPr>
          <a:xfrm>
            <a:off x="990600" y="1828800"/>
            <a:ext cx="1143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定义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52581" name="Object 5"/>
          <p:cNvGraphicFramePr/>
          <p:nvPr/>
        </p:nvGraphicFramePr>
        <p:xfrm>
          <a:off x="919163" y="4502150"/>
          <a:ext cx="7483475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" r:id="rId3" imgW="7781925" imgH="1320165" progId="Equation.3">
                  <p:embed/>
                </p:oleObj>
              </mc:Choice>
              <mc:Fallback>
                <p:oleObj name="" r:id="rId3" imgW="7781925" imgH="1320165" progId="Equation.3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9163" y="4502150"/>
                        <a:ext cx="7483475" cy="1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2582" name="Text Box 6"/>
          <p:cNvSpPr txBox="1"/>
          <p:nvPr/>
        </p:nvSpPr>
        <p:spPr>
          <a:xfrm>
            <a:off x="838200" y="4419600"/>
            <a:ext cx="1219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定理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2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0" grpId="0"/>
      <p:bldP spid="15258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0" name="Rectangle 2"/>
          <p:cNvSpPr>
            <a:spLocks noGrp="1"/>
          </p:cNvSpPr>
          <p:nvPr>
            <p:ph type="title" idx="4294967295"/>
          </p:nvPr>
        </p:nvSpPr>
        <p:spPr>
          <a:xfrm>
            <a:off x="876935" y="881380"/>
            <a:ext cx="4296410" cy="539750"/>
          </a:xfrm>
        </p:spPr>
        <p:txBody>
          <a:bodyPr vert="horz" wrap="square" lIns="91440" tIns="0" rIns="91440" bIns="0" anchor="ctr" anchorCtr="0"/>
          <a:p>
            <a:pPr algn="l" eaLnBrk="1" hangingPunct="1"/>
            <a:r>
              <a:rPr lang="zh-CN" altLang="en-US" sz="3300" dirty="0">
                <a:solidFill>
                  <a:srgbClr val="0000FF"/>
                </a:solidFill>
              </a:rPr>
              <a:t>四、小结</a:t>
            </a:r>
            <a:endParaRPr lang="zh-CN" altLang="en-US" dirty="0"/>
          </a:p>
        </p:txBody>
      </p:sp>
      <p:sp>
        <p:nvSpPr>
          <p:cNvPr id="157699" name="Text Box 3"/>
          <p:cNvSpPr txBox="1"/>
          <p:nvPr/>
        </p:nvSpPr>
        <p:spPr>
          <a:xfrm>
            <a:off x="914400" y="1766888"/>
            <a:ext cx="5181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</a:rPr>
              <a:t>函数极限的统一定义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57700" name="Object 4"/>
          <p:cNvGraphicFramePr/>
          <p:nvPr/>
        </p:nvGraphicFramePr>
        <p:xfrm>
          <a:off x="1066800" y="2438400"/>
          <a:ext cx="1828800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1" imgW="2171065" imgH="584200" progId="Equation.3">
                  <p:embed/>
                </p:oleObj>
              </mc:Choice>
              <mc:Fallback>
                <p:oleObj name="" r:id="rId1" imgW="2171065" imgH="584200" progId="Equation.3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66800" y="2438400"/>
                        <a:ext cx="1828800" cy="4905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01" name="Object 5"/>
          <p:cNvGraphicFramePr/>
          <p:nvPr/>
        </p:nvGraphicFramePr>
        <p:xfrm>
          <a:off x="1050925" y="3184525"/>
          <a:ext cx="1860550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" r:id="rId3" imgW="2208530" imgH="584200" progId="Equation.3">
                  <p:embed/>
                </p:oleObj>
              </mc:Choice>
              <mc:Fallback>
                <p:oleObj name="" r:id="rId3" imgW="2208530" imgH="584200" progId="Equation.3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0925" y="3184525"/>
                        <a:ext cx="1860550" cy="4905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02" name="Object 6"/>
          <p:cNvGraphicFramePr/>
          <p:nvPr/>
        </p:nvGraphicFramePr>
        <p:xfrm>
          <a:off x="3278188" y="3124200"/>
          <a:ext cx="1978025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" r:id="rId5" imgW="2348230" imgH="584200" progId="Equation.3">
                  <p:embed/>
                </p:oleObj>
              </mc:Choice>
              <mc:Fallback>
                <p:oleObj name="" r:id="rId5" imgW="2348230" imgH="584200" progId="Equation.3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78188" y="3124200"/>
                        <a:ext cx="1978025" cy="4905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03" name="Object 7"/>
          <p:cNvGraphicFramePr/>
          <p:nvPr/>
        </p:nvGraphicFramePr>
        <p:xfrm>
          <a:off x="5792788" y="3124200"/>
          <a:ext cx="1978025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" r:id="rId7" imgW="2348230" imgH="584200" progId="Equation.3">
                  <p:embed/>
                </p:oleObj>
              </mc:Choice>
              <mc:Fallback>
                <p:oleObj name="" r:id="rId7" imgW="2348230" imgH="584200" progId="Equation.3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92788" y="3124200"/>
                        <a:ext cx="1978025" cy="4905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04" name="Object 8"/>
          <p:cNvGraphicFramePr/>
          <p:nvPr/>
        </p:nvGraphicFramePr>
        <p:xfrm>
          <a:off x="1003300" y="3946525"/>
          <a:ext cx="1935163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9" imgW="2298700" imgH="647700" progId="Equation.3">
                  <p:embed/>
                </p:oleObj>
              </mc:Choice>
              <mc:Fallback>
                <p:oleObj name="" r:id="rId9" imgW="2298700" imgH="647700" progId="Equation.3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03300" y="3946525"/>
                        <a:ext cx="1935163" cy="544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05" name="Object 9"/>
          <p:cNvGraphicFramePr/>
          <p:nvPr/>
        </p:nvGraphicFramePr>
        <p:xfrm>
          <a:off x="3352800" y="3914775"/>
          <a:ext cx="196850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" r:id="rId11" imgW="2335530" imgH="673100" progId="Equation.3">
                  <p:embed/>
                </p:oleObj>
              </mc:Choice>
              <mc:Fallback>
                <p:oleObj name="" r:id="rId11" imgW="2335530" imgH="673100" progId="Equation.3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352800" y="3914775"/>
                        <a:ext cx="1968500" cy="565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06" name="Object 10"/>
          <p:cNvGraphicFramePr/>
          <p:nvPr/>
        </p:nvGraphicFramePr>
        <p:xfrm>
          <a:off x="5854700" y="3890963"/>
          <a:ext cx="1957388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" r:id="rId13" imgW="2322830" imgH="673100" progId="Equation.3">
                  <p:embed/>
                </p:oleObj>
              </mc:Choice>
              <mc:Fallback>
                <p:oleObj name="" r:id="rId13" imgW="2322830" imgH="673100" progId="Equation.3">
                  <p:embed/>
                  <p:pic>
                    <p:nvPicPr>
                      <p:cNvPr id="0" name="图片 311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854700" y="3890963"/>
                        <a:ext cx="1957388" cy="565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07" name="Object 11"/>
          <p:cNvGraphicFramePr/>
          <p:nvPr/>
        </p:nvGraphicFramePr>
        <p:xfrm>
          <a:off x="1066800" y="4738688"/>
          <a:ext cx="6646863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" r:id="rId15" imgW="6892925" imgH="1002665" progId="Equation.3">
                  <p:embed/>
                </p:oleObj>
              </mc:Choice>
              <mc:Fallback>
                <p:oleObj name="" r:id="rId15" imgW="6892925" imgH="1002665" progId="Equation.3">
                  <p:embed/>
                  <p:pic>
                    <p:nvPicPr>
                      <p:cNvPr id="0" name="图片 311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66800" y="4738688"/>
                        <a:ext cx="6646863" cy="965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7708" name="Text Box 12"/>
          <p:cNvSpPr txBox="1"/>
          <p:nvPr/>
        </p:nvSpPr>
        <p:spPr>
          <a:xfrm>
            <a:off x="6553200" y="5334000"/>
            <a:ext cx="1828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</a:rPr>
              <a:t>(</a:t>
            </a:r>
            <a:r>
              <a:rPr lang="zh-CN" altLang="en-US" b="1" dirty="0">
                <a:latin typeface="Times New Roman" panose="02020603050405020304" pitchFamily="18" charset="0"/>
              </a:rPr>
              <a:t>见下表</a:t>
            </a:r>
            <a:r>
              <a:rPr lang="en-US" altLang="zh-CN" b="1" dirty="0">
                <a:latin typeface="Times New Roman" panose="02020603050405020304" pitchFamily="18" charset="0"/>
              </a:rPr>
              <a:t>)</a:t>
            </a:r>
            <a:endParaRPr lang="en-US" altLang="zh-CN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157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7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7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7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7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7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7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7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"/>
                                        <p:tgtEl>
                                          <p:spTgt spid="157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9" grpId="0"/>
      <p:bldP spid="15770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26" name="Group 2"/>
          <p:cNvGrpSpPr/>
          <p:nvPr/>
        </p:nvGrpSpPr>
        <p:grpSpPr>
          <a:xfrm>
            <a:off x="874713" y="989013"/>
            <a:ext cx="7888287" cy="2211387"/>
            <a:chOff x="407" y="623"/>
            <a:chExt cx="4969" cy="1393"/>
          </a:xfrm>
        </p:grpSpPr>
        <p:sp>
          <p:nvSpPr>
            <p:cNvPr id="21543" name="Line 3"/>
            <p:cNvSpPr/>
            <p:nvPr/>
          </p:nvSpPr>
          <p:spPr>
            <a:xfrm>
              <a:off x="431" y="623"/>
              <a:ext cx="4944" cy="1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44" name="Line 4"/>
            <p:cNvSpPr/>
            <p:nvPr/>
          </p:nvSpPr>
          <p:spPr>
            <a:xfrm>
              <a:off x="432" y="959"/>
              <a:ext cx="4943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45" name="Line 5"/>
            <p:cNvSpPr/>
            <p:nvPr/>
          </p:nvSpPr>
          <p:spPr>
            <a:xfrm>
              <a:off x="1630" y="623"/>
              <a:ext cx="1" cy="139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46" name="Line 6"/>
            <p:cNvSpPr/>
            <p:nvPr/>
          </p:nvSpPr>
          <p:spPr>
            <a:xfrm>
              <a:off x="2542" y="623"/>
              <a:ext cx="1" cy="33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47" name="Line 7"/>
            <p:cNvSpPr/>
            <p:nvPr/>
          </p:nvSpPr>
          <p:spPr>
            <a:xfrm>
              <a:off x="5375" y="623"/>
              <a:ext cx="1" cy="1392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48" name="Text Box 8"/>
            <p:cNvSpPr txBox="1"/>
            <p:nvPr/>
          </p:nvSpPr>
          <p:spPr>
            <a:xfrm>
              <a:off x="671" y="671"/>
              <a:ext cx="76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just"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</a:rPr>
                <a:t>过     程</a:t>
              </a:r>
              <a:endParaRPr lang="zh-CN" altLang="en-US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1549" name="Text Box 9"/>
            <p:cNvSpPr txBox="1"/>
            <p:nvPr/>
          </p:nvSpPr>
          <p:spPr>
            <a:xfrm>
              <a:off x="671" y="1007"/>
              <a:ext cx="76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just"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</a:rPr>
                <a:t>时     刻</a:t>
              </a:r>
              <a:endParaRPr lang="zh-CN" altLang="en-US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1550" name="Text Box 10"/>
            <p:cNvSpPr txBox="1"/>
            <p:nvPr/>
          </p:nvSpPr>
          <p:spPr>
            <a:xfrm>
              <a:off x="407" y="1343"/>
              <a:ext cx="14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just"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</a:rPr>
                <a:t>从此时刻以后  </a:t>
              </a:r>
              <a:endParaRPr lang="zh-CN" altLang="en-US" b="1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21515" name="Object 11"/>
            <p:cNvGraphicFramePr/>
            <p:nvPr/>
          </p:nvGraphicFramePr>
          <p:xfrm>
            <a:off x="1775" y="719"/>
            <a:ext cx="680" cy="1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0" name="" r:id="rId1" imgW="1078865" imgH="266700" progId="Equation.3">
                    <p:embed/>
                  </p:oleObj>
                </mc:Choice>
                <mc:Fallback>
                  <p:oleObj name="" r:id="rId1" imgW="1078865" imgH="266700" progId="Equation.3">
                    <p:embed/>
                    <p:pic>
                      <p:nvPicPr>
                        <p:cNvPr id="0" name="图片 311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775" y="719"/>
                          <a:ext cx="680" cy="16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16" name="Object 12"/>
            <p:cNvGraphicFramePr/>
            <p:nvPr/>
          </p:nvGraphicFramePr>
          <p:xfrm>
            <a:off x="2639" y="719"/>
            <a:ext cx="696" cy="1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1" name="" r:id="rId3" imgW="1103630" imgH="266700" progId="Equation.3">
                    <p:embed/>
                  </p:oleObj>
                </mc:Choice>
                <mc:Fallback>
                  <p:oleObj name="" r:id="rId3" imgW="1103630" imgH="266700" progId="Equation.3">
                    <p:embed/>
                    <p:pic>
                      <p:nvPicPr>
                        <p:cNvPr id="0" name="图片 312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639" y="719"/>
                          <a:ext cx="696" cy="16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17" name="Object 13"/>
            <p:cNvGraphicFramePr/>
            <p:nvPr/>
          </p:nvGraphicFramePr>
          <p:xfrm>
            <a:off x="3523" y="719"/>
            <a:ext cx="832" cy="1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2" name="" r:id="rId5" imgW="1319530" imgH="266700" progId="Equation.3">
                    <p:embed/>
                  </p:oleObj>
                </mc:Choice>
                <mc:Fallback>
                  <p:oleObj name="" r:id="rId5" imgW="1319530" imgH="266700" progId="Equation.3">
                    <p:embed/>
                    <p:pic>
                      <p:nvPicPr>
                        <p:cNvPr id="0" name="图片 312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523" y="719"/>
                          <a:ext cx="832" cy="16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18" name="Object 14"/>
            <p:cNvGraphicFramePr/>
            <p:nvPr/>
          </p:nvGraphicFramePr>
          <p:xfrm>
            <a:off x="4459" y="719"/>
            <a:ext cx="832" cy="1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3" name="" r:id="rId7" imgW="1319530" imgH="266700" progId="Equation.3">
                    <p:embed/>
                  </p:oleObj>
                </mc:Choice>
                <mc:Fallback>
                  <p:oleObj name="" r:id="rId7" imgW="1319530" imgH="266700" progId="Equation.3">
                    <p:embed/>
                    <p:pic>
                      <p:nvPicPr>
                        <p:cNvPr id="0" name="图片 312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459" y="719"/>
                          <a:ext cx="832" cy="16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19" name="Object 15"/>
            <p:cNvGraphicFramePr/>
            <p:nvPr/>
          </p:nvGraphicFramePr>
          <p:xfrm>
            <a:off x="3311" y="1019"/>
            <a:ext cx="240" cy="1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4" name="" r:id="rId9" imgW="381000" imgH="317500" progId="Equation.3">
                    <p:embed/>
                  </p:oleObj>
                </mc:Choice>
                <mc:Fallback>
                  <p:oleObj name="" r:id="rId9" imgW="381000" imgH="317500" progId="Equation.3">
                    <p:embed/>
                    <p:pic>
                      <p:nvPicPr>
                        <p:cNvPr id="0" name="图片 3123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311" y="1019"/>
                          <a:ext cx="240" cy="19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20" name="Object 16"/>
            <p:cNvGraphicFramePr/>
            <p:nvPr/>
          </p:nvGraphicFramePr>
          <p:xfrm>
            <a:off x="1775" y="1391"/>
            <a:ext cx="624" cy="2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5" name="" r:id="rId11" imgW="990600" imgH="330200" progId="Equation.3">
                    <p:embed/>
                  </p:oleObj>
                </mc:Choice>
                <mc:Fallback>
                  <p:oleObj name="" r:id="rId11" imgW="990600" imgH="330200" progId="Equation.3">
                    <p:embed/>
                    <p:pic>
                      <p:nvPicPr>
                        <p:cNvPr id="0" name="图片 3124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775" y="1391"/>
                          <a:ext cx="624" cy="20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21" name="Object 17"/>
            <p:cNvGraphicFramePr/>
            <p:nvPr/>
          </p:nvGraphicFramePr>
          <p:xfrm>
            <a:off x="2663" y="1343"/>
            <a:ext cx="696" cy="3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6" name="" r:id="rId13" imgW="1104900" imgH="482600" progId="Equation.3">
                    <p:embed/>
                  </p:oleObj>
                </mc:Choice>
                <mc:Fallback>
                  <p:oleObj name="" r:id="rId13" imgW="1104900" imgH="482600" progId="Equation.3">
                    <p:embed/>
                    <p:pic>
                      <p:nvPicPr>
                        <p:cNvPr id="0" name="图片 3125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2663" y="1343"/>
                          <a:ext cx="696" cy="3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22" name="Object 18"/>
            <p:cNvGraphicFramePr/>
            <p:nvPr/>
          </p:nvGraphicFramePr>
          <p:xfrm>
            <a:off x="3599" y="1391"/>
            <a:ext cx="640" cy="2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7" name="" r:id="rId15" imgW="1016000" imgH="330200" progId="Equation.3">
                    <p:embed/>
                  </p:oleObj>
                </mc:Choice>
                <mc:Fallback>
                  <p:oleObj name="" r:id="rId15" imgW="1016000" imgH="330200" progId="Equation.3">
                    <p:embed/>
                    <p:pic>
                      <p:nvPicPr>
                        <p:cNvPr id="0" name="图片 3126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3599" y="1391"/>
                          <a:ext cx="640" cy="20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23" name="Object 19"/>
            <p:cNvGraphicFramePr/>
            <p:nvPr/>
          </p:nvGraphicFramePr>
          <p:xfrm>
            <a:off x="4495" y="1391"/>
            <a:ext cx="784" cy="2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8" name="" r:id="rId17" imgW="1244600" imgH="330200" progId="Equation.3">
                    <p:embed/>
                  </p:oleObj>
                </mc:Choice>
                <mc:Fallback>
                  <p:oleObj name="" r:id="rId17" imgW="1244600" imgH="330200" progId="Equation.3">
                    <p:embed/>
                    <p:pic>
                      <p:nvPicPr>
                        <p:cNvPr id="0" name="图片 3127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4495" y="1391"/>
                          <a:ext cx="784" cy="20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51" name="Line 20"/>
            <p:cNvSpPr/>
            <p:nvPr/>
          </p:nvSpPr>
          <p:spPr>
            <a:xfrm>
              <a:off x="431" y="2015"/>
              <a:ext cx="4944" cy="1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52" name="Line 21"/>
            <p:cNvSpPr/>
            <p:nvPr/>
          </p:nvSpPr>
          <p:spPr>
            <a:xfrm>
              <a:off x="431" y="623"/>
              <a:ext cx="1" cy="1392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53" name="Line 22"/>
            <p:cNvSpPr/>
            <p:nvPr/>
          </p:nvSpPr>
          <p:spPr>
            <a:xfrm>
              <a:off x="431" y="1295"/>
              <a:ext cx="4943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54" name="Line 23"/>
            <p:cNvSpPr/>
            <p:nvPr/>
          </p:nvSpPr>
          <p:spPr>
            <a:xfrm>
              <a:off x="431" y="1679"/>
              <a:ext cx="4943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55" name="Line 24"/>
            <p:cNvSpPr/>
            <p:nvPr/>
          </p:nvSpPr>
          <p:spPr>
            <a:xfrm>
              <a:off x="3454" y="623"/>
              <a:ext cx="1" cy="33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56" name="Line 25"/>
            <p:cNvSpPr/>
            <p:nvPr/>
          </p:nvSpPr>
          <p:spPr>
            <a:xfrm>
              <a:off x="4414" y="623"/>
              <a:ext cx="1" cy="33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57" name="Line 26"/>
            <p:cNvSpPr/>
            <p:nvPr/>
          </p:nvSpPr>
          <p:spPr>
            <a:xfrm>
              <a:off x="2543" y="1295"/>
              <a:ext cx="0" cy="384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58" name="Line 27"/>
            <p:cNvSpPr/>
            <p:nvPr/>
          </p:nvSpPr>
          <p:spPr>
            <a:xfrm>
              <a:off x="3455" y="1295"/>
              <a:ext cx="0" cy="384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59" name="Line 28"/>
            <p:cNvSpPr/>
            <p:nvPr/>
          </p:nvSpPr>
          <p:spPr>
            <a:xfrm>
              <a:off x="4415" y="1295"/>
              <a:ext cx="0" cy="384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aphicFrame>
          <p:nvGraphicFramePr>
            <p:cNvPr id="21524" name="Object 29"/>
            <p:cNvGraphicFramePr/>
            <p:nvPr/>
          </p:nvGraphicFramePr>
          <p:xfrm>
            <a:off x="767" y="1712"/>
            <a:ext cx="528" cy="2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9" name="" r:id="rId19" imgW="837565" imgH="406400" progId="Equation.3">
                    <p:embed/>
                  </p:oleObj>
                </mc:Choice>
                <mc:Fallback>
                  <p:oleObj name="" r:id="rId19" imgW="837565" imgH="406400" progId="Equation.3">
                    <p:embed/>
                    <p:pic>
                      <p:nvPicPr>
                        <p:cNvPr id="0" name="图片 3128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767" y="1712"/>
                          <a:ext cx="528" cy="25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25" name="Object 30"/>
            <p:cNvGraphicFramePr/>
            <p:nvPr/>
          </p:nvGraphicFramePr>
          <p:xfrm>
            <a:off x="2735" y="1727"/>
            <a:ext cx="1152" cy="2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0" name="" r:id="rId21" imgW="2132965" imgH="482600" progId="Equation.3">
                    <p:embed/>
                  </p:oleObj>
                </mc:Choice>
                <mc:Fallback>
                  <p:oleObj name="" r:id="rId21" imgW="2132965" imgH="482600" progId="Equation.3">
                    <p:embed/>
                    <p:pic>
                      <p:nvPicPr>
                        <p:cNvPr id="0" name="图片 3129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2735" y="1727"/>
                          <a:ext cx="1152" cy="26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527" name="Group 31"/>
          <p:cNvGrpSpPr/>
          <p:nvPr/>
        </p:nvGrpSpPr>
        <p:grpSpPr>
          <a:xfrm>
            <a:off x="874713" y="3579813"/>
            <a:ext cx="7888287" cy="2211387"/>
            <a:chOff x="407" y="2255"/>
            <a:chExt cx="4969" cy="1393"/>
          </a:xfrm>
        </p:grpSpPr>
        <p:graphicFrame>
          <p:nvGraphicFramePr>
            <p:cNvPr id="21506" name="Object 32"/>
            <p:cNvGraphicFramePr/>
            <p:nvPr/>
          </p:nvGraphicFramePr>
          <p:xfrm>
            <a:off x="1848" y="2303"/>
            <a:ext cx="744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1" name="" r:id="rId23" imgW="1181100" imgH="457200" progId="Equation.3">
                    <p:embed/>
                  </p:oleObj>
                </mc:Choice>
                <mc:Fallback>
                  <p:oleObj name="" r:id="rId23" imgW="1181100" imgH="457200" progId="Equation.3">
                    <p:embed/>
                    <p:pic>
                      <p:nvPicPr>
                        <p:cNvPr id="0" name="图片 3130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1848" y="2303"/>
                          <a:ext cx="744" cy="2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07" name="Object 33"/>
            <p:cNvGraphicFramePr/>
            <p:nvPr/>
          </p:nvGraphicFramePr>
          <p:xfrm>
            <a:off x="3312" y="2671"/>
            <a:ext cx="144" cy="2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2" name="" r:id="rId25" imgW="228600" imgH="330200" progId="Equation.3">
                    <p:embed/>
                  </p:oleObj>
                </mc:Choice>
                <mc:Fallback>
                  <p:oleObj name="" r:id="rId25" imgW="228600" imgH="330200" progId="Equation.3">
                    <p:embed/>
                    <p:pic>
                      <p:nvPicPr>
                        <p:cNvPr id="0" name="图片 3131"/>
                        <p:cNvPicPr/>
                        <p:nvPr/>
                      </p:nvPicPr>
                      <p:blipFill>
                        <a:blip r:embed="rId26"/>
                        <a:stretch>
                          <a:fillRect/>
                        </a:stretch>
                      </p:blipFill>
                      <p:spPr>
                        <a:xfrm>
                          <a:off x="3312" y="2671"/>
                          <a:ext cx="144" cy="20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08" name="Object 34"/>
            <p:cNvGraphicFramePr/>
            <p:nvPr/>
          </p:nvGraphicFramePr>
          <p:xfrm>
            <a:off x="1680" y="3023"/>
            <a:ext cx="1039" cy="2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3" name="" r:id="rId27" imgW="2297430" imgH="482600" progId="Equation.3">
                    <p:embed/>
                  </p:oleObj>
                </mc:Choice>
                <mc:Fallback>
                  <p:oleObj name="" r:id="rId27" imgW="2297430" imgH="482600" progId="Equation.3">
                    <p:embed/>
                    <p:pic>
                      <p:nvPicPr>
                        <p:cNvPr id="0" name="图片 3132"/>
                        <p:cNvPicPr/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1680" y="3023"/>
                          <a:ext cx="1039" cy="21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09" name="Object 35"/>
            <p:cNvGraphicFramePr/>
            <p:nvPr/>
          </p:nvGraphicFramePr>
          <p:xfrm>
            <a:off x="3112" y="2271"/>
            <a:ext cx="776" cy="3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4" name="" r:id="rId29" imgW="1231900" imgH="508000" progId="Equation.3">
                    <p:embed/>
                  </p:oleObj>
                </mc:Choice>
                <mc:Fallback>
                  <p:oleObj name="" r:id="rId29" imgW="1231900" imgH="508000" progId="Equation.3">
                    <p:embed/>
                    <p:pic>
                      <p:nvPicPr>
                        <p:cNvPr id="0" name="图片 3133"/>
                        <p:cNvPicPr/>
                        <p:nvPr/>
                      </p:nvPicPr>
                      <p:blipFill>
                        <a:blip r:embed="rId30"/>
                        <a:stretch>
                          <a:fillRect/>
                        </a:stretch>
                      </p:blipFill>
                      <p:spPr>
                        <a:xfrm>
                          <a:off x="3112" y="2271"/>
                          <a:ext cx="776" cy="3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10" name="Object 36"/>
            <p:cNvGraphicFramePr/>
            <p:nvPr/>
          </p:nvGraphicFramePr>
          <p:xfrm>
            <a:off x="4320" y="2255"/>
            <a:ext cx="768" cy="3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5" name="" r:id="rId31" imgW="1219835" imgH="508000" progId="Equation.3">
                    <p:embed/>
                  </p:oleObj>
                </mc:Choice>
                <mc:Fallback>
                  <p:oleObj name="" r:id="rId31" imgW="1219835" imgH="508000" progId="Equation.3">
                    <p:embed/>
                    <p:pic>
                      <p:nvPicPr>
                        <p:cNvPr id="0" name="图片 3134"/>
                        <p:cNvPicPr/>
                        <p:nvPr/>
                      </p:nvPicPr>
                      <p:blipFill>
                        <a:blip r:embed="rId32"/>
                        <a:stretch>
                          <a:fillRect/>
                        </a:stretch>
                      </p:blipFill>
                      <p:spPr>
                        <a:xfrm>
                          <a:off x="4320" y="2255"/>
                          <a:ext cx="768" cy="3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11" name="Object 37"/>
            <p:cNvGraphicFramePr/>
            <p:nvPr/>
          </p:nvGraphicFramePr>
          <p:xfrm>
            <a:off x="2984" y="3023"/>
            <a:ext cx="1000" cy="2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6" name="" r:id="rId33" imgW="2209800" imgH="457200" progId="Equation.3">
                    <p:embed/>
                  </p:oleObj>
                </mc:Choice>
                <mc:Fallback>
                  <p:oleObj name="" r:id="rId33" imgW="2209800" imgH="457200" progId="Equation.3">
                    <p:embed/>
                    <p:pic>
                      <p:nvPicPr>
                        <p:cNvPr id="0" name="图片 3135"/>
                        <p:cNvPicPr/>
                        <p:nvPr/>
                      </p:nvPicPr>
                      <p:blipFill>
                        <a:blip r:embed="rId34"/>
                        <a:stretch>
                          <a:fillRect/>
                        </a:stretch>
                      </p:blipFill>
                      <p:spPr>
                        <a:xfrm>
                          <a:off x="2984" y="3023"/>
                          <a:ext cx="1000" cy="20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12" name="Object 38"/>
            <p:cNvGraphicFramePr/>
            <p:nvPr/>
          </p:nvGraphicFramePr>
          <p:xfrm>
            <a:off x="4176" y="3008"/>
            <a:ext cx="1132" cy="2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7" name="" r:id="rId35" imgW="2501900" imgH="457200" progId="Equation.3">
                    <p:embed/>
                  </p:oleObj>
                </mc:Choice>
                <mc:Fallback>
                  <p:oleObj name="" r:id="rId35" imgW="2501900" imgH="457200" progId="Equation.3">
                    <p:embed/>
                    <p:pic>
                      <p:nvPicPr>
                        <p:cNvPr id="0" name="图片 3136"/>
                        <p:cNvPicPr/>
                        <p:nvPr/>
                      </p:nvPicPr>
                      <p:blipFill>
                        <a:blip r:embed="rId36"/>
                        <a:stretch>
                          <a:fillRect/>
                        </a:stretch>
                      </p:blipFill>
                      <p:spPr>
                        <a:xfrm>
                          <a:off x="4176" y="3008"/>
                          <a:ext cx="1132" cy="20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28" name="Line 39"/>
            <p:cNvSpPr/>
            <p:nvPr/>
          </p:nvSpPr>
          <p:spPr>
            <a:xfrm>
              <a:off x="431" y="2255"/>
              <a:ext cx="4944" cy="1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9" name="Line 40"/>
            <p:cNvSpPr/>
            <p:nvPr/>
          </p:nvSpPr>
          <p:spPr>
            <a:xfrm>
              <a:off x="432" y="2591"/>
              <a:ext cx="4943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0" name="Line 41"/>
            <p:cNvSpPr/>
            <p:nvPr/>
          </p:nvSpPr>
          <p:spPr>
            <a:xfrm>
              <a:off x="1630" y="2255"/>
              <a:ext cx="1" cy="139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1" name="Line 42"/>
            <p:cNvSpPr/>
            <p:nvPr/>
          </p:nvSpPr>
          <p:spPr>
            <a:xfrm>
              <a:off x="5375" y="2255"/>
              <a:ext cx="1" cy="1392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2" name="Text Box 43"/>
            <p:cNvSpPr txBox="1"/>
            <p:nvPr/>
          </p:nvSpPr>
          <p:spPr>
            <a:xfrm>
              <a:off x="671" y="2303"/>
              <a:ext cx="76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just"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</a:rPr>
                <a:t>过     程</a:t>
              </a:r>
              <a:endParaRPr lang="zh-CN" altLang="en-US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1533" name="Text Box 44"/>
            <p:cNvSpPr txBox="1"/>
            <p:nvPr/>
          </p:nvSpPr>
          <p:spPr>
            <a:xfrm>
              <a:off x="671" y="2639"/>
              <a:ext cx="76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just"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</a:rPr>
                <a:t>时     刻</a:t>
              </a:r>
              <a:endParaRPr lang="zh-CN" altLang="en-US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1534" name="Text Box 45"/>
            <p:cNvSpPr txBox="1"/>
            <p:nvPr/>
          </p:nvSpPr>
          <p:spPr>
            <a:xfrm>
              <a:off x="407" y="2975"/>
              <a:ext cx="14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just"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</a:rPr>
                <a:t>从此时刻以后  </a:t>
              </a:r>
              <a:endParaRPr lang="zh-CN" altLang="en-US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1535" name="Line 46"/>
            <p:cNvSpPr/>
            <p:nvPr/>
          </p:nvSpPr>
          <p:spPr>
            <a:xfrm>
              <a:off x="432" y="3647"/>
              <a:ext cx="4944" cy="1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6" name="Line 47"/>
            <p:cNvSpPr/>
            <p:nvPr/>
          </p:nvSpPr>
          <p:spPr>
            <a:xfrm>
              <a:off x="431" y="2255"/>
              <a:ext cx="1" cy="1392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7" name="Line 48"/>
            <p:cNvSpPr/>
            <p:nvPr/>
          </p:nvSpPr>
          <p:spPr>
            <a:xfrm>
              <a:off x="431" y="2927"/>
              <a:ext cx="4943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8" name="Line 49"/>
            <p:cNvSpPr/>
            <p:nvPr/>
          </p:nvSpPr>
          <p:spPr>
            <a:xfrm>
              <a:off x="431" y="3311"/>
              <a:ext cx="4943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9" name="Line 50"/>
            <p:cNvSpPr/>
            <p:nvPr/>
          </p:nvSpPr>
          <p:spPr>
            <a:xfrm>
              <a:off x="2832" y="2255"/>
              <a:ext cx="1" cy="33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40" name="Line 51"/>
            <p:cNvSpPr/>
            <p:nvPr/>
          </p:nvSpPr>
          <p:spPr>
            <a:xfrm>
              <a:off x="4127" y="2255"/>
              <a:ext cx="1" cy="33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41" name="Line 52"/>
            <p:cNvSpPr/>
            <p:nvPr/>
          </p:nvSpPr>
          <p:spPr>
            <a:xfrm>
              <a:off x="2832" y="2927"/>
              <a:ext cx="0" cy="384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42" name="Line 53"/>
            <p:cNvSpPr/>
            <p:nvPr/>
          </p:nvSpPr>
          <p:spPr>
            <a:xfrm>
              <a:off x="4128" y="2927"/>
              <a:ext cx="0" cy="384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aphicFrame>
          <p:nvGraphicFramePr>
            <p:cNvPr id="21513" name="Object 54"/>
            <p:cNvGraphicFramePr/>
            <p:nvPr/>
          </p:nvGraphicFramePr>
          <p:xfrm>
            <a:off x="767" y="3344"/>
            <a:ext cx="528" cy="2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8" name="" r:id="rId37" imgW="837565" imgH="406400" progId="Equation.3">
                    <p:embed/>
                  </p:oleObj>
                </mc:Choice>
                <mc:Fallback>
                  <p:oleObj name="" r:id="rId37" imgW="837565" imgH="406400" progId="Equation.3">
                    <p:embed/>
                    <p:pic>
                      <p:nvPicPr>
                        <p:cNvPr id="0" name="图片 3137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767" y="3344"/>
                          <a:ext cx="528" cy="25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14" name="Object 55"/>
            <p:cNvGraphicFramePr/>
            <p:nvPr/>
          </p:nvGraphicFramePr>
          <p:xfrm>
            <a:off x="2736" y="3359"/>
            <a:ext cx="1152" cy="2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9" name="" r:id="rId38" imgW="2132965" imgH="482600" progId="Equation.3">
                    <p:embed/>
                  </p:oleObj>
                </mc:Choice>
                <mc:Fallback>
                  <p:oleObj name="" r:id="rId38" imgW="2132965" imgH="482600" progId="Equation.3">
                    <p:embed/>
                    <p:pic>
                      <p:nvPicPr>
                        <p:cNvPr id="0" name="图片 3138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2736" y="3359"/>
                          <a:ext cx="1152" cy="26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 advClick="0" advTm="3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867790" y="1877566"/>
            <a:ext cx="364363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THREE</a:t>
            </a:r>
            <a:endParaRPr lang="en-US" altLang="zh-CN" sz="54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834390" y="2783840"/>
            <a:ext cx="6663690" cy="911860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5325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第三节</a:t>
            </a:r>
            <a:r>
              <a:rPr lang="en-US" sz="5325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zh-CN" altLang="en-US" sz="5325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函数的极限</a:t>
            </a:r>
            <a:endParaRPr lang="zh-CN" altLang="en-US" sz="5325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标题 3"/>
          <p:cNvSpPr txBox="1"/>
          <p:nvPr/>
        </p:nvSpPr>
        <p:spPr>
          <a:xfrm>
            <a:off x="1162050" y="1392555"/>
            <a:ext cx="5533549" cy="911543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30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学习目标：</a:t>
            </a:r>
            <a:endParaRPr lang="zh-CN" altLang="en-US" sz="30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1175" y="2448560"/>
            <a:ext cx="8101330" cy="3415030"/>
          </a:xfrm>
          <a:prstGeom prst="rect">
            <a:avLst/>
          </a:prstGeom>
        </p:spPr>
        <p:txBody>
          <a:bodyPr wrap="square">
            <a:spAutoFit/>
          </a:bodyPr>
          <a:p>
            <a:pPr indent="304800" algn="l" defTabSz="266700" latinLnBrk="1">
              <a:lnSpc>
                <a:spcPct val="150000"/>
              </a:lnSpc>
              <a:spcAft>
                <a:spcPct val="0"/>
              </a:spcAft>
            </a:pPr>
            <a:r>
              <a:rPr 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1.理解极限的概念，能根据极限概念描述函数的变化趋势.理解函数左极限与右极限的概念以及函数极限存在与左极限、右极限之间的关系，趋于无穷大时函数的极限存在的充分必要条件.</a:t>
            </a:r>
            <a:endParaRPr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4800" algn="just" defTabSz="266700" latinLnBrk="1">
              <a:lnSpc>
                <a:spcPct val="150000"/>
              </a:lnSpc>
              <a:spcAft>
                <a:spcPct val="0"/>
              </a:spcAft>
            </a:pPr>
            <a:r>
              <a:rPr 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2.了解函数极限的定义，能正确叙述函数极限的定义</a:t>
            </a:r>
            <a:r>
              <a:rPr 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4800" algn="just" defTabSz="266700" latinLnBrk="1">
              <a:lnSpc>
                <a:spcPct val="150000"/>
              </a:lnSpc>
              <a:spcAft>
                <a:spcPct val="0"/>
              </a:spcAft>
            </a:pPr>
            <a:r>
              <a:rPr 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 了解极限的性质：唯一性，有界性和保号性.</a:t>
            </a:r>
            <a:endParaRPr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05" name="AutoShape 33">
            <a:hlinkClick r:id="" action="ppaction://hlinkshowjump?jump=nextslide"/>
          </p:cNvPr>
          <p:cNvSpPr/>
          <p:nvPr/>
        </p:nvSpPr>
        <p:spPr>
          <a:xfrm>
            <a:off x="8108950" y="6493352"/>
            <a:ext cx="127000" cy="368934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wrap="none" lIns="0" tIns="0" rIns="0" bIns="0" anchor="ctr" anchorCtr="0">
            <a:spAutoFit/>
          </a:bodyPr>
          <a:p>
            <a:pPr algn="just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106" name="Rectangle 34"/>
          <p:cNvSpPr/>
          <p:nvPr/>
        </p:nvSpPr>
        <p:spPr>
          <a:xfrm>
            <a:off x="448945" y="391795"/>
            <a:ext cx="7447915" cy="539750"/>
          </a:xfrm>
          <a:prstGeom prst="rect">
            <a:avLst/>
          </a:prstGeom>
          <a:noFill/>
          <a:ln w="9525">
            <a:noFill/>
          </a:ln>
        </p:spPr>
        <p:txBody>
          <a:bodyPr tIns="0" bIns="0" anchor="ctr" anchorCtr="0"/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一、自变量趋于有限值时函数的极限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07" name="Rectangle 35"/>
          <p:cNvSpPr/>
          <p:nvPr/>
        </p:nvSpPr>
        <p:spPr>
          <a:xfrm>
            <a:off x="304800" y="952500"/>
            <a:ext cx="8534400" cy="8858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自变量的变化趋势： 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i="1" dirty="0">
                <a:latin typeface="Times New Roman" panose="02020603050405020304" pitchFamily="18" charset="0"/>
              </a:rPr>
              <a:t>        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0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baseline="30000" dirty="0">
                <a:latin typeface="Symbol" panose="05050102010706020507" pitchFamily="18" charset="2"/>
              </a:rPr>
              <a:t>-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altLang="zh-CN" i="1" dirty="0">
                <a:latin typeface="Times New Roman" panose="02020603050405020304" pitchFamily="18" charset="0"/>
              </a:rPr>
              <a:t> x</a:t>
            </a:r>
            <a:r>
              <a:rPr lang="en-US" altLang="zh-CN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baseline="30000" dirty="0">
                <a:latin typeface="Symbol" panose="05050102010706020507" pitchFamily="18" charset="2"/>
              </a:rPr>
              <a:t>+ 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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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altLang="zh-CN" dirty="0">
                <a:latin typeface="Symbol" panose="05050102010706020507" pitchFamily="18" charset="2"/>
              </a:rPr>
              <a:t>+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</a:t>
            </a:r>
            <a:r>
              <a:rPr lang="zh-CN" altLang="en-US" dirty="0">
                <a:latin typeface="Times New Roman" panose="02020603050405020304" pitchFamily="18" charset="0"/>
              </a:rPr>
              <a:t>．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" name="Group 38"/>
          <p:cNvGrpSpPr/>
          <p:nvPr/>
        </p:nvGrpSpPr>
        <p:grpSpPr>
          <a:xfrm>
            <a:off x="2363788" y="3789363"/>
            <a:ext cx="4475162" cy="723900"/>
            <a:chOff x="1488" y="1824"/>
            <a:chExt cx="2819" cy="456"/>
          </a:xfrm>
        </p:grpSpPr>
        <p:graphicFrame>
          <p:nvGraphicFramePr>
            <p:cNvPr id="1026" name="Object 39"/>
            <p:cNvGraphicFramePr/>
            <p:nvPr/>
          </p:nvGraphicFramePr>
          <p:xfrm>
            <a:off x="1488" y="1896"/>
            <a:ext cx="345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9" name="" r:id="rId1" imgW="546100" imgH="558800" progId="Equation.3">
                    <p:embed/>
                  </p:oleObj>
                </mc:Choice>
                <mc:Fallback>
                  <p:oleObj name="" r:id="rId1" imgW="546100" imgH="558800" progId="Equation.3">
                    <p:embed/>
                    <p:pic>
                      <p:nvPicPr>
                        <p:cNvPr id="0" name="图片 309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488" y="1896"/>
                          <a:ext cx="345" cy="384"/>
                        </a:xfrm>
                        <a:prstGeom prst="rect">
                          <a:avLst/>
                        </a:prstGeom>
                        <a:solidFill>
                          <a:srgbClr val="CCECFF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3" name="Text Box 40"/>
            <p:cNvSpPr txBox="1"/>
            <p:nvPr/>
          </p:nvSpPr>
          <p:spPr>
            <a:xfrm>
              <a:off x="1824" y="1824"/>
              <a:ext cx="2483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just">
                <a:lnSpc>
                  <a:spcPct val="120000"/>
                </a:lnSpc>
              </a:pPr>
              <a:r>
                <a:rPr lang="en-US" altLang="zh-CN" i="1" dirty="0">
                  <a:latin typeface="Times New Roman" panose="02020603050405020304" pitchFamily="18" charset="0"/>
                </a:rPr>
                <a:t>f</a:t>
              </a:r>
              <a:r>
                <a:rPr lang="en-US" altLang="zh-CN" dirty="0">
                  <a:latin typeface="Times New Roman" panose="02020603050405020304" pitchFamily="18" charset="0"/>
                </a:rPr>
                <a:t> (</a:t>
              </a: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dirty="0">
                  <a:latin typeface="Times New Roman" panose="02020603050405020304" pitchFamily="18" charset="0"/>
                </a:rPr>
                <a:t>)</a:t>
              </a:r>
              <a:r>
                <a:rPr lang="en-US" altLang="zh-CN" dirty="0">
                  <a:latin typeface="Symbol" panose="05050102010706020507" pitchFamily="18" charset="2"/>
                </a:rPr>
                <a:t>=</a:t>
              </a:r>
              <a:r>
                <a:rPr lang="en-US" altLang="zh-CN" i="1" dirty="0">
                  <a:latin typeface="Times New Roman" panose="02020603050405020304" pitchFamily="18" charset="0"/>
                </a:rPr>
                <a:t>A</a:t>
              </a:r>
              <a:r>
                <a:rPr lang="zh-CN" altLang="en-US" dirty="0">
                  <a:latin typeface="Times New Roman" panose="02020603050405020304" pitchFamily="18" charset="0"/>
                </a:rPr>
                <a:t>或</a:t>
              </a:r>
              <a:r>
                <a:rPr lang="en-US" altLang="zh-CN" i="1" dirty="0">
                  <a:latin typeface="Times New Roman" panose="02020603050405020304" pitchFamily="18" charset="0"/>
                </a:rPr>
                <a:t>f</a:t>
              </a:r>
              <a:r>
                <a:rPr lang="en-US" altLang="zh-CN" dirty="0">
                  <a:latin typeface="Times New Roman" panose="02020603050405020304" pitchFamily="18" charset="0"/>
                </a:rPr>
                <a:t> (</a:t>
              </a: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dirty="0">
                  <a:latin typeface="Times New Roman" panose="02020603050405020304" pitchFamily="18" charset="0"/>
                </a:rPr>
                <a:t>) </a:t>
              </a: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</a:t>
              </a:r>
              <a:r>
                <a:rPr lang="en-US" altLang="zh-CN" i="1" dirty="0">
                  <a:latin typeface="Times New Roman" panose="02020603050405020304" pitchFamily="18" charset="0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</a:rPr>
                <a:t>(</a:t>
              </a:r>
              <a:r>
                <a:rPr lang="zh-CN" altLang="en-US" dirty="0">
                  <a:latin typeface="Times New Roman" panose="02020603050405020304" pitchFamily="18" charset="0"/>
                </a:rPr>
                <a:t>当</a:t>
              </a: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dirty="0">
                  <a:latin typeface="Times New Roman" panose="02020603050405020304" pitchFamily="18" charset="0"/>
                </a:rPr>
                <a:t> </a:t>
              </a: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</a:t>
              </a: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baseline="-25000" dirty="0">
                  <a:latin typeface="Times New Roman" panose="02020603050405020304" pitchFamily="18" charset="0"/>
                </a:rPr>
                <a:t>0</a:t>
              </a:r>
              <a:r>
                <a:rPr lang="en-US" altLang="zh-CN" dirty="0">
                  <a:latin typeface="Times New Roman" panose="02020603050405020304" pitchFamily="18" charset="0"/>
                </a:rPr>
                <a:t>)</a:t>
              </a:r>
              <a:r>
                <a:rPr lang="zh-CN" altLang="en-US" dirty="0">
                  <a:latin typeface="Times New Roman" panose="02020603050405020304" pitchFamily="18" charset="0"/>
                </a:rPr>
                <a:t>．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114" name="Rectangle 42"/>
          <p:cNvSpPr/>
          <p:nvPr/>
        </p:nvSpPr>
        <p:spPr>
          <a:xfrm>
            <a:off x="304800" y="1858963"/>
            <a:ext cx="8534400" cy="19183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函数极限的通俗定义：  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dist">
              <a:lnSpc>
                <a:spcPct val="13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</a:rPr>
              <a:t>在自变量的某个变化过程中，如果对应的函数值 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无限接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algn="dist">
              <a:lnSpc>
                <a:spcPct val="13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近于某一确定的常数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zh-CN" altLang="en-US" dirty="0">
                <a:latin typeface="Times New Roman" panose="02020603050405020304" pitchFamily="18" charset="0"/>
              </a:rPr>
              <a:t>，那么这个确定的常数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zh-CN" altLang="en-US" dirty="0">
                <a:latin typeface="Times New Roman" panose="02020603050405020304" pitchFamily="18" charset="0"/>
              </a:rPr>
              <a:t>就叫做在这一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变化过程中函数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的极限．</a:t>
            </a:r>
            <a:r>
              <a:rPr lang="zh-CN" altLang="zh-CN" dirty="0">
                <a:latin typeface="Times New Roman" panose="02020603050405020304" pitchFamily="18" charset="0"/>
              </a:rPr>
              <a:t>当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0</a:t>
            </a:r>
            <a:r>
              <a:rPr lang="zh-CN" altLang="en-US" dirty="0">
                <a:latin typeface="Times New Roman" panose="02020603050405020304" pitchFamily="18" charset="0"/>
              </a:rPr>
              <a:t>时，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以 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zh-CN" altLang="en-US" dirty="0">
                <a:latin typeface="Times New Roman" panose="02020603050405020304" pitchFamily="18" charset="0"/>
              </a:rPr>
              <a:t>为极限记为</a:t>
            </a:r>
            <a:endParaRPr lang="zh-CN" altLang="en-US" i="1" dirty="0">
              <a:latin typeface="Times New Roman" panose="02020603050405020304" pitchFamily="18" charset="0"/>
            </a:endParaRPr>
          </a:p>
        </p:txBody>
      </p:sp>
      <p:sp>
        <p:nvSpPr>
          <p:cNvPr id="3115" name="Rectangle 43"/>
          <p:cNvSpPr/>
          <p:nvPr/>
        </p:nvSpPr>
        <p:spPr>
          <a:xfrm>
            <a:off x="304800" y="4511675"/>
            <a:ext cx="8534400" cy="19183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分析：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dirty="0">
                <a:latin typeface="Times New Roman" panose="02020603050405020304" pitchFamily="18" charset="0"/>
              </a:rPr>
              <a:t>        当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0</a:t>
            </a:r>
            <a:r>
              <a:rPr lang="zh-CN" altLang="en-US" dirty="0">
                <a:latin typeface="Times New Roman" panose="02020603050405020304" pitchFamily="18" charset="0"/>
              </a:rPr>
              <a:t>时，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</a:t>
            </a:r>
            <a:r>
              <a:rPr lang="zh-CN" altLang="en-US" dirty="0">
                <a:latin typeface="Times New Roman" panose="02020603050405020304" pitchFamily="18" charset="0"/>
              </a:rPr>
              <a:t>当</a:t>
            </a:r>
            <a:r>
              <a:rPr lang="en-US" altLang="zh-CN" dirty="0">
                <a:latin typeface="Times New Roman" panose="02020603050405020304" pitchFamily="18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dirty="0">
                <a:latin typeface="Times New Roman" panose="02020603050405020304" pitchFamily="18" charset="0"/>
              </a:rPr>
              <a:t>| 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0 </a:t>
            </a:r>
            <a:r>
              <a:rPr lang="zh-CN" altLang="en-US" dirty="0">
                <a:latin typeface="Times New Roman" panose="02020603050405020304" pitchFamily="18" charset="0"/>
                <a:sym typeface="Symbol" panose="05050102010706020507" pitchFamily="18" charset="2"/>
              </a:rPr>
              <a:t>时，</a:t>
            </a:r>
            <a:r>
              <a:rPr lang="en-US" altLang="zh-CN" i="1" dirty="0">
                <a:latin typeface="Times New Roman" panose="02020603050405020304" pitchFamily="18" charset="0"/>
              </a:rPr>
              <a:t>|f</a:t>
            </a:r>
            <a:r>
              <a:rPr lang="en-US" altLang="zh-CN" dirty="0">
                <a:latin typeface="Times New Roman" panose="02020603050405020304" pitchFamily="18" charset="0"/>
              </a:rPr>
              <a:t> 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</a:rPr>
              <a:t>|</a:t>
            </a:r>
            <a:r>
              <a:rPr lang="zh-CN" altLang="en-US" dirty="0">
                <a:latin typeface="Times New Roman" panose="02020603050405020304" pitchFamily="18" charset="0"/>
              </a:rPr>
              <a:t>能任意小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Times New Roman" panose="02020603050405020304" pitchFamily="18" charset="0"/>
                <a:sym typeface="Symbol" panose="05050102010706020507" pitchFamily="18" charset="2"/>
              </a:rPr>
              <a:t></a:t>
            </a:r>
            <a:r>
              <a:rPr lang="zh-CN" altLang="en-US" dirty="0">
                <a:latin typeface="Symbol" panose="05050102010706020507" pitchFamily="18" charset="2"/>
              </a:rPr>
              <a:t>任给</a:t>
            </a:r>
            <a:r>
              <a:rPr lang="en-US" altLang="zh-CN" i="1" dirty="0">
                <a:latin typeface="Symbol" panose="05050102010706020507" pitchFamily="18" charset="2"/>
              </a:rPr>
              <a:t>e </a:t>
            </a:r>
            <a:r>
              <a:rPr lang="en-US" altLang="zh-CN" dirty="0">
                <a:latin typeface="Times New Roman" panose="02020603050405020304" pitchFamily="18" charset="0"/>
              </a:rPr>
              <a:t>&gt;0</a:t>
            </a:r>
            <a:r>
              <a:rPr lang="zh-CN" altLang="en-US" dirty="0">
                <a:latin typeface="Times New Roman" panose="02020603050405020304" pitchFamily="18" charset="0"/>
              </a:rPr>
              <a:t>， </a:t>
            </a:r>
            <a:r>
              <a:rPr lang="zh-CN" altLang="en-US" dirty="0">
                <a:latin typeface="Symbol" panose="05050102010706020507" pitchFamily="18" charset="2"/>
              </a:rPr>
              <a:t>当</a:t>
            </a:r>
            <a:r>
              <a:rPr lang="en-US" altLang="zh-CN" dirty="0">
                <a:latin typeface="Times New Roman" panose="02020603050405020304" pitchFamily="18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dirty="0">
                <a:latin typeface="Times New Roman" panose="02020603050405020304" pitchFamily="18" charset="0"/>
              </a:rPr>
              <a:t>|</a:t>
            </a:r>
            <a:r>
              <a:rPr lang="zh-CN" altLang="en-US" dirty="0">
                <a:latin typeface="Times New Roman" panose="02020603050405020304" pitchFamily="18" charset="0"/>
              </a:rPr>
              <a:t>小到某一时刻，有</a:t>
            </a:r>
            <a:r>
              <a:rPr lang="en-US" altLang="zh-CN" dirty="0">
                <a:latin typeface="Symbol" panose="05050102010706020507" pitchFamily="18" charset="2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 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</a:rPr>
              <a:t>|&lt;</a:t>
            </a:r>
            <a:r>
              <a:rPr lang="en-US" altLang="zh-CN" i="1" dirty="0">
                <a:latin typeface="Symbol" panose="05050102010706020507" pitchFamily="18" charset="2"/>
              </a:rPr>
              <a:t>e </a:t>
            </a:r>
            <a:endParaRPr lang="en-US" altLang="zh-CN" i="1" dirty="0">
              <a:latin typeface="Symbol" panose="05050102010706020507" pitchFamily="18" charset="2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</a:t>
            </a:r>
            <a:r>
              <a:rPr lang="zh-CN" altLang="en-US" dirty="0">
                <a:latin typeface="Symbol" panose="05050102010706020507" pitchFamily="18" charset="2"/>
              </a:rPr>
              <a:t>任给</a:t>
            </a:r>
            <a:r>
              <a:rPr lang="en-US" altLang="zh-CN" i="1" dirty="0">
                <a:latin typeface="Symbol" panose="05050102010706020507" pitchFamily="18" charset="2"/>
              </a:rPr>
              <a:t>e </a:t>
            </a:r>
            <a:r>
              <a:rPr lang="en-US" altLang="zh-CN" dirty="0">
                <a:latin typeface="Times New Roman" panose="02020603050405020304" pitchFamily="18" charset="0"/>
              </a:rPr>
              <a:t>&gt;0</a:t>
            </a:r>
            <a:r>
              <a:rPr lang="zh-CN" altLang="en-US" dirty="0">
                <a:latin typeface="Times New Roman" panose="02020603050405020304" pitchFamily="18" charset="0"/>
              </a:rPr>
              <a:t>， </a:t>
            </a:r>
            <a:r>
              <a:rPr lang="zh-CN" altLang="en-US" dirty="0">
                <a:latin typeface="Symbol" panose="05050102010706020507" pitchFamily="18" charset="2"/>
              </a:rPr>
              <a:t>存在</a:t>
            </a:r>
            <a:r>
              <a:rPr lang="en-US" altLang="zh-CN" i="1" dirty="0">
                <a:latin typeface="Symbol" panose="05050102010706020507" pitchFamily="18" charset="2"/>
              </a:rPr>
              <a:t>d </a:t>
            </a:r>
            <a:r>
              <a:rPr lang="en-US" altLang="zh-CN" dirty="0">
                <a:latin typeface="Times New Roman" panose="02020603050405020304" pitchFamily="18" charset="0"/>
              </a:rPr>
              <a:t>&gt;0</a:t>
            </a:r>
            <a:r>
              <a:rPr lang="zh-CN" altLang="en-US" dirty="0">
                <a:latin typeface="Times New Roman" panose="02020603050405020304" pitchFamily="18" charset="0"/>
              </a:rPr>
              <a:t>， 使</a:t>
            </a:r>
            <a:r>
              <a:rPr lang="zh-CN" altLang="en-US" dirty="0">
                <a:latin typeface="Symbol" panose="05050102010706020507" pitchFamily="18" charset="2"/>
              </a:rPr>
              <a:t>当</a:t>
            </a:r>
            <a:r>
              <a:rPr lang="en-US" altLang="zh-CN" dirty="0">
                <a:latin typeface="Times New Roman" panose="02020603050405020304" pitchFamily="18" charset="0"/>
              </a:rPr>
              <a:t>0&lt;|</a:t>
            </a:r>
            <a:r>
              <a:rPr lang="en-US" altLang="zh-CN" i="1" dirty="0">
                <a:latin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dirty="0">
                <a:latin typeface="Times New Roman" panose="02020603050405020304" pitchFamily="18" charset="0"/>
              </a:rPr>
              <a:t>| &lt;</a:t>
            </a:r>
            <a:r>
              <a:rPr lang="en-US" altLang="zh-CN" i="1" dirty="0">
                <a:latin typeface="Symbol" panose="05050102010706020507" pitchFamily="18" charset="2"/>
              </a:rPr>
              <a:t>d </a:t>
            </a:r>
            <a:r>
              <a:rPr lang="zh-CN" altLang="en-US" dirty="0">
                <a:latin typeface="Symbol" panose="05050102010706020507" pitchFamily="18" charset="2"/>
              </a:rPr>
              <a:t>时</a:t>
            </a:r>
            <a:r>
              <a:rPr lang="zh-CN" altLang="en-US" dirty="0">
                <a:latin typeface="Times New Roman" panose="02020603050405020304" pitchFamily="18" charset="0"/>
              </a:rPr>
              <a:t> ，有</a:t>
            </a:r>
            <a:r>
              <a:rPr lang="en-US" altLang="zh-CN" dirty="0">
                <a:latin typeface="Symbol" panose="05050102010706020507" pitchFamily="18" charset="2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 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</a:rPr>
              <a:t>|&lt;</a:t>
            </a:r>
            <a:r>
              <a:rPr lang="en-US" altLang="zh-CN" i="1" dirty="0">
                <a:latin typeface="Symbol" panose="05050102010706020507" pitchFamily="18" charset="2"/>
              </a:rPr>
              <a:t>e </a:t>
            </a:r>
            <a:r>
              <a:rPr lang="zh-CN" altLang="en-US" dirty="0">
                <a:latin typeface="Symbol" panose="05050102010706020507" pitchFamily="18" charset="2"/>
              </a:rPr>
              <a:t>．</a:t>
            </a:r>
            <a:endParaRPr lang="zh-CN" altLang="en-US" i="1" dirty="0">
              <a:latin typeface="Symbol" panose="05050102010706020507" pitchFamily="18" charset="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0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0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>
                                            <p:txEl>
                                              <p:charRg st="11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07">
                                            <p:txEl>
                                              <p:charRg st="11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1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>
                                            <p:txEl>
                                              <p:charRg st="13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14">
                                            <p:txEl>
                                              <p:charRg st="13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>
                                            <p:txEl>
                                              <p:charRg st="51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14">
                                            <p:txEl>
                                              <p:charRg st="51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>
                                            <p:txEl>
                                              <p:charRg st="79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14">
                                            <p:txEl>
                                              <p:charRg st="79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>
                                            <p:txEl>
                                              <p:charRg st="4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115">
                                            <p:txEl>
                                              <p:charRg st="4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>
                                            <p:txEl>
                                              <p:charRg st="55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15">
                                            <p:txEl>
                                              <p:charRg st="55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>
                                            <p:txEl>
                                              <p:charRg st="92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115">
                                            <p:txEl>
                                              <p:charRg st="92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5" grpId="0" bldLvl="0" animBg="1"/>
      <p:bldP spid="3106" grpId="0" build="p"/>
      <p:bldP spid="3107" grpId="0" build="p"/>
      <p:bldP spid="3114" grpId="0" build="p"/>
      <p:bldP spid="31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41" name="AutoShape 45">
            <a:hlinkClick r:id="" action="ppaction://hlinkshowjump?jump=nextslide"/>
          </p:cNvPr>
          <p:cNvSpPr/>
          <p:nvPr/>
        </p:nvSpPr>
        <p:spPr>
          <a:xfrm>
            <a:off x="8108951" y="6493352"/>
            <a:ext cx="126999" cy="368934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wrap="none" lIns="0" tIns="0" rIns="0" bIns="0" anchor="ctr" anchorCtr="0">
            <a:spAutoFit/>
          </a:bodyPr>
          <a:p>
            <a:pPr algn="just"/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" name="Group 51"/>
          <p:cNvGrpSpPr/>
          <p:nvPr/>
        </p:nvGrpSpPr>
        <p:grpSpPr>
          <a:xfrm>
            <a:off x="2335213" y="3529013"/>
            <a:ext cx="4475162" cy="723900"/>
            <a:chOff x="1488" y="1824"/>
            <a:chExt cx="2819" cy="456"/>
          </a:xfrm>
        </p:grpSpPr>
        <p:graphicFrame>
          <p:nvGraphicFramePr>
            <p:cNvPr id="2051" name="Object 52"/>
            <p:cNvGraphicFramePr/>
            <p:nvPr/>
          </p:nvGraphicFramePr>
          <p:xfrm>
            <a:off x="1488" y="1896"/>
            <a:ext cx="345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0" name="" r:id="rId1" imgW="546100" imgH="558800" progId="Equation.3">
                    <p:embed/>
                  </p:oleObj>
                </mc:Choice>
                <mc:Fallback>
                  <p:oleObj name="" r:id="rId1" imgW="546100" imgH="558800" progId="Equation.3">
                    <p:embed/>
                    <p:pic>
                      <p:nvPicPr>
                        <p:cNvPr id="0" name="图片 309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488" y="1896"/>
                          <a:ext cx="345" cy="384"/>
                        </a:xfrm>
                        <a:prstGeom prst="rect">
                          <a:avLst/>
                        </a:prstGeom>
                        <a:solidFill>
                          <a:srgbClr val="CCECFF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57" name="Text Box 53"/>
            <p:cNvSpPr txBox="1"/>
            <p:nvPr/>
          </p:nvSpPr>
          <p:spPr>
            <a:xfrm>
              <a:off x="1824" y="1824"/>
              <a:ext cx="2483" cy="3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just">
                <a:lnSpc>
                  <a:spcPct val="120000"/>
                </a:lnSpc>
              </a:pPr>
              <a:r>
                <a:rPr lang="en-US" altLang="zh-CN" i="1" dirty="0">
                  <a:latin typeface="Times New Roman" panose="02020603050405020304" pitchFamily="18" charset="0"/>
                </a:rPr>
                <a:t>f</a:t>
              </a:r>
              <a:r>
                <a:rPr lang="en-US" altLang="zh-CN" dirty="0">
                  <a:latin typeface="Times New Roman" panose="02020603050405020304" pitchFamily="18" charset="0"/>
                </a:rPr>
                <a:t> (</a:t>
              </a: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dirty="0">
                  <a:latin typeface="Times New Roman" panose="02020603050405020304" pitchFamily="18" charset="0"/>
                </a:rPr>
                <a:t>)</a:t>
              </a:r>
              <a:r>
                <a:rPr lang="en-US" altLang="zh-CN" dirty="0">
                  <a:latin typeface="Symbol" panose="05050102010706020507" pitchFamily="18" charset="2"/>
                </a:rPr>
                <a:t>=</a:t>
              </a:r>
              <a:r>
                <a:rPr lang="en-US" altLang="zh-CN" i="1" dirty="0">
                  <a:latin typeface="Times New Roman" panose="02020603050405020304" pitchFamily="18" charset="0"/>
                </a:rPr>
                <a:t>A</a:t>
              </a:r>
              <a:r>
                <a:rPr lang="zh-CN" altLang="en-US" dirty="0">
                  <a:latin typeface="Times New Roman" panose="02020603050405020304" pitchFamily="18" charset="0"/>
                </a:rPr>
                <a:t>或</a:t>
              </a:r>
              <a:r>
                <a:rPr lang="en-US" altLang="zh-CN" i="1" dirty="0">
                  <a:latin typeface="Times New Roman" panose="02020603050405020304" pitchFamily="18" charset="0"/>
                </a:rPr>
                <a:t>f</a:t>
              </a:r>
              <a:r>
                <a:rPr lang="en-US" altLang="zh-CN" dirty="0">
                  <a:latin typeface="Times New Roman" panose="02020603050405020304" pitchFamily="18" charset="0"/>
                </a:rPr>
                <a:t> (</a:t>
              </a: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dirty="0">
                  <a:latin typeface="Times New Roman" panose="02020603050405020304" pitchFamily="18" charset="0"/>
                </a:rPr>
                <a:t>) </a:t>
              </a: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</a:t>
              </a:r>
              <a:r>
                <a:rPr lang="en-US" altLang="zh-CN" i="1" dirty="0">
                  <a:latin typeface="Times New Roman" panose="02020603050405020304" pitchFamily="18" charset="0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</a:rPr>
                <a:t>(</a:t>
              </a:r>
              <a:r>
                <a:rPr lang="zh-CN" altLang="en-US" dirty="0">
                  <a:latin typeface="Times New Roman" panose="02020603050405020304" pitchFamily="18" charset="0"/>
                </a:rPr>
                <a:t>当</a:t>
              </a: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dirty="0">
                  <a:latin typeface="Times New Roman" panose="02020603050405020304" pitchFamily="18" charset="0"/>
                </a:rPr>
                <a:t> </a:t>
              </a: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</a:t>
              </a: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baseline="-25000" dirty="0">
                  <a:latin typeface="Times New Roman" panose="02020603050405020304" pitchFamily="18" charset="0"/>
                </a:rPr>
                <a:t>0</a:t>
              </a:r>
              <a:r>
                <a:rPr lang="en-US" altLang="zh-CN" dirty="0">
                  <a:latin typeface="Times New Roman" panose="02020603050405020304" pitchFamily="18" charset="0"/>
                </a:rPr>
                <a:t>)</a:t>
              </a:r>
              <a:r>
                <a:rPr lang="zh-CN" altLang="en-US" dirty="0">
                  <a:latin typeface="Times New Roman" panose="02020603050405020304" pitchFamily="18" charset="0"/>
                </a:rPr>
                <a:t>．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58"/>
          <p:cNvGrpSpPr/>
          <p:nvPr/>
        </p:nvGrpSpPr>
        <p:grpSpPr>
          <a:xfrm>
            <a:off x="304800" y="4348163"/>
            <a:ext cx="8534400" cy="720725"/>
            <a:chOff x="192" y="3528"/>
            <a:chExt cx="5376" cy="454"/>
          </a:xfrm>
        </p:grpSpPr>
        <p:sp>
          <p:nvSpPr>
            <p:cNvPr id="2056" name="Text Box 55"/>
            <p:cNvSpPr txBox="1"/>
            <p:nvPr/>
          </p:nvSpPr>
          <p:spPr>
            <a:xfrm>
              <a:off x="192" y="3528"/>
              <a:ext cx="5376" cy="454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>
              <a:spAutoFit/>
            </a:bodyPr>
            <a:p>
              <a:pPr algn="just">
                <a:lnSpc>
                  <a:spcPct val="110000"/>
                </a:lnSpc>
              </a:pPr>
              <a:r>
                <a:rPr lang="en-US" altLang="zh-CN" i="1" dirty="0">
                  <a:latin typeface="Times New Roman" panose="02020603050405020304" pitchFamily="18" charset="0"/>
                </a:rPr>
                <a:t>        f</a:t>
              </a:r>
              <a:r>
                <a:rPr lang="en-US" altLang="zh-CN" dirty="0">
                  <a:latin typeface="Times New Roman" panose="02020603050405020304" pitchFamily="18" charset="0"/>
                </a:rPr>
                <a:t> (</a:t>
              </a: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dirty="0">
                  <a:latin typeface="Times New Roman" panose="02020603050405020304" pitchFamily="18" charset="0"/>
                </a:rPr>
                <a:t>)</a:t>
              </a:r>
              <a:r>
                <a:rPr lang="en-US" altLang="zh-CN" dirty="0">
                  <a:latin typeface="Symbol" panose="05050102010706020507" pitchFamily="18" charset="2"/>
                </a:rPr>
                <a:t>=</a:t>
              </a:r>
              <a:r>
                <a:rPr lang="en-US" altLang="zh-CN" i="1" dirty="0">
                  <a:latin typeface="Times New Roman" panose="02020603050405020304" pitchFamily="18" charset="0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 </a:t>
              </a:r>
              <a:r>
                <a:rPr lang="en-US" altLang="zh-CN" dirty="0">
                  <a:latin typeface="Symbol" panose="05050102010706020507" pitchFamily="18" charset="2"/>
                  <a:sym typeface="Symbol" panose="05050102010706020507" pitchFamily="18" charset="2"/>
                </a:rPr>
                <a:t>e&gt;0</a:t>
              </a:r>
              <a:r>
                <a:rPr lang="zh-CN" altLang="en-US" dirty="0">
                  <a:latin typeface="Times New Roman" panose="02020603050405020304" pitchFamily="18" charset="0"/>
                  <a:sym typeface="Symbol" panose="05050102010706020507" pitchFamily="18" charset="2"/>
                </a:rPr>
                <a:t>， </a:t>
              </a:r>
              <a:r>
                <a:rPr lang="zh-CN" altLang="en-US" dirty="0">
                  <a:latin typeface="Symbol" panose="05050102010706020507" pitchFamily="18" charset="2"/>
                  <a:sym typeface="Symbol" panose="05050102010706020507" pitchFamily="18" charset="2"/>
                </a:rPr>
                <a:t></a:t>
              </a:r>
              <a:r>
                <a:rPr lang="en-US" altLang="zh-CN" i="1" dirty="0">
                  <a:latin typeface="Symbol" panose="05050102010706020507" pitchFamily="18" charset="2"/>
                  <a:sym typeface="Symbol" panose="05050102010706020507" pitchFamily="18" charset="2"/>
                </a:rPr>
                <a:t>d&gt;</a:t>
              </a:r>
              <a:r>
                <a:rPr lang="en-US" altLang="zh-CN" dirty="0">
                  <a:latin typeface="Symbol" panose="05050102010706020507" pitchFamily="18" charset="2"/>
                  <a:sym typeface="Symbol" panose="05050102010706020507" pitchFamily="18" charset="2"/>
                </a:rPr>
                <a:t>0</a:t>
              </a:r>
              <a:r>
                <a:rPr lang="zh-CN" altLang="en-US" dirty="0">
                  <a:latin typeface="Times New Roman" panose="02020603050405020304" pitchFamily="18" charset="0"/>
                  <a:sym typeface="Symbol" panose="05050102010706020507" pitchFamily="18" charset="2"/>
                </a:rPr>
                <a:t>， </a:t>
              </a:r>
              <a:r>
                <a:rPr lang="zh-CN" altLang="en-US" dirty="0">
                  <a:latin typeface="Symbol" panose="05050102010706020507" pitchFamily="18" charset="2"/>
                  <a:sym typeface="Symbol" panose="05050102010706020507" pitchFamily="18" charset="2"/>
                </a:rPr>
                <a:t>当</a:t>
              </a:r>
              <a:r>
                <a:rPr lang="en-US" altLang="zh-CN" dirty="0">
                  <a:latin typeface="Times New Roman" panose="02020603050405020304" pitchFamily="18" charset="0"/>
                  <a:sym typeface="Symbol" panose="05050102010706020507" pitchFamily="18" charset="2"/>
                </a:rPr>
                <a:t>0</a:t>
              </a:r>
              <a:r>
                <a:rPr lang="en-US" altLang="zh-CN" dirty="0">
                  <a:latin typeface="Times New Roman" panose="02020603050405020304" pitchFamily="18" charset="0"/>
                </a:rPr>
                <a:t>&lt;|</a:t>
              </a: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dirty="0">
                  <a:latin typeface="Symbol" panose="05050102010706020507" pitchFamily="18" charset="2"/>
                </a:rPr>
                <a:t>-</a:t>
              </a: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baseline="-25000" dirty="0">
                  <a:latin typeface="Times New Roman" panose="02020603050405020304" pitchFamily="18" charset="0"/>
                </a:rPr>
                <a:t>0</a:t>
              </a:r>
              <a:r>
                <a:rPr lang="en-US" altLang="zh-CN" dirty="0">
                  <a:latin typeface="Times New Roman" panose="02020603050405020304" pitchFamily="18" charset="0"/>
                </a:rPr>
                <a:t>|&lt;</a:t>
              </a:r>
              <a:r>
                <a:rPr lang="en-US" altLang="zh-CN" i="1" dirty="0">
                  <a:latin typeface="Symbol" panose="05050102010706020507" pitchFamily="18" charset="2"/>
                </a:rPr>
                <a:t>d </a:t>
              </a:r>
              <a:r>
                <a:rPr lang="zh-CN" altLang="en-US" dirty="0">
                  <a:latin typeface="Symbol" panose="05050102010706020507" pitchFamily="18" charset="2"/>
                </a:rPr>
                <a:t>时，</a:t>
              </a:r>
              <a:r>
                <a:rPr lang="zh-CN" altLang="zh-CN" dirty="0">
                  <a:latin typeface="Symbol" panose="05050102010706020507" pitchFamily="18" charset="2"/>
                </a:rPr>
                <a:t>有</a:t>
              </a:r>
              <a:r>
                <a:rPr lang="en-US" altLang="zh-CN" dirty="0">
                  <a:latin typeface="Times New Roman" panose="02020603050405020304" pitchFamily="18" charset="0"/>
                </a:rPr>
                <a:t>|</a:t>
              </a:r>
              <a:r>
                <a:rPr lang="en-US" altLang="zh-CN" i="1" dirty="0">
                  <a:latin typeface="Times New Roman" panose="02020603050405020304" pitchFamily="18" charset="0"/>
                </a:rPr>
                <a:t>f</a:t>
              </a:r>
              <a:r>
                <a:rPr lang="en-US" altLang="zh-CN" dirty="0">
                  <a:latin typeface="Times New Roman" panose="02020603050405020304" pitchFamily="18" charset="0"/>
                </a:rPr>
                <a:t> (</a:t>
              </a: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dirty="0">
                  <a:latin typeface="Times New Roman" panose="02020603050405020304" pitchFamily="18" charset="0"/>
                </a:rPr>
                <a:t>)</a:t>
              </a:r>
              <a:r>
                <a:rPr lang="en-US" altLang="zh-CN" dirty="0">
                  <a:latin typeface="Symbol" panose="05050102010706020507" pitchFamily="18" charset="2"/>
                </a:rPr>
                <a:t>-</a:t>
              </a:r>
              <a:r>
                <a:rPr lang="en-US" altLang="zh-CN" i="1" dirty="0">
                  <a:latin typeface="Times New Roman" panose="02020603050405020304" pitchFamily="18" charset="0"/>
                </a:rPr>
                <a:t>A</a:t>
              </a:r>
              <a:r>
                <a:rPr lang="en-US" altLang="zh-CN" dirty="0">
                  <a:latin typeface="Times New Roman" panose="02020603050405020304" pitchFamily="18" charset="0"/>
                </a:rPr>
                <a:t>|&lt;</a:t>
              </a:r>
              <a:r>
                <a:rPr lang="en-US" altLang="zh-CN" i="1" dirty="0">
                  <a:latin typeface="Symbol" panose="05050102010706020507" pitchFamily="18" charset="2"/>
                </a:rPr>
                <a:t>e</a:t>
              </a:r>
              <a:r>
                <a:rPr lang="en-US" altLang="zh-CN" dirty="0">
                  <a:latin typeface="Times New Roman" panose="02020603050405020304" pitchFamily="18" charset="0"/>
                </a:rPr>
                <a:t> </a:t>
              </a:r>
              <a:r>
                <a:rPr lang="zh-CN" altLang="en-US" dirty="0">
                  <a:latin typeface="Times New Roman" panose="02020603050405020304" pitchFamily="18" charset="0"/>
                </a:rPr>
                <a:t>．</a:t>
              </a:r>
              <a:endParaRPr lang="zh-CN" altLang="en-US" dirty="0">
                <a:latin typeface="Times New Roman" panose="02020603050405020304" pitchFamily="18" charset="0"/>
              </a:endParaRPr>
            </a:p>
            <a:p>
              <a:pPr algn="just">
                <a:lnSpc>
                  <a:spcPct val="60000"/>
                </a:lnSpc>
              </a:pP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2050" name="Object 56"/>
            <p:cNvGraphicFramePr/>
            <p:nvPr/>
          </p:nvGraphicFramePr>
          <p:xfrm>
            <a:off x="311" y="3590"/>
            <a:ext cx="345" cy="3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1" name="" r:id="rId3" imgW="546100" imgH="558800" progId="Equation.3">
                    <p:embed/>
                  </p:oleObj>
                </mc:Choice>
                <mc:Fallback>
                  <p:oleObj name="" r:id="rId3" imgW="546100" imgH="558800" progId="Equation.3">
                    <p:embed/>
                    <p:pic>
                      <p:nvPicPr>
                        <p:cNvPr id="0" name="图片 310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11" y="3590"/>
                          <a:ext cx="345" cy="35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153" name="Text Box 57"/>
          <p:cNvSpPr txBox="1"/>
          <p:nvPr/>
        </p:nvSpPr>
        <p:spPr>
          <a:xfrm>
            <a:off x="304800" y="320675"/>
            <a:ext cx="8534400" cy="310070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algn="just">
              <a:lnSpc>
                <a:spcPct val="14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函数极限的精确定义：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         设函数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 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在点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0</a:t>
            </a:r>
            <a:r>
              <a:rPr lang="zh-CN" altLang="en-US" dirty="0">
                <a:latin typeface="Times New Roman" panose="02020603050405020304" pitchFamily="18" charset="0"/>
              </a:rPr>
              <a:t>的某一去心邻域内有定义．如果对于任意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给定的正数</a:t>
            </a:r>
            <a:r>
              <a:rPr lang="en-US" altLang="zh-CN" i="1" dirty="0">
                <a:latin typeface="Symbol" panose="05050102010706020507" pitchFamily="18" charset="2"/>
              </a:rPr>
              <a:t>e</a:t>
            </a:r>
            <a:r>
              <a:rPr lang="en-US" altLang="zh-CN" dirty="0">
                <a:latin typeface="Times New Roman" panose="02020603050405020304" pitchFamily="18" charset="0"/>
              </a:rPr>
              <a:t> (</a:t>
            </a:r>
            <a:r>
              <a:rPr lang="zh-CN" altLang="en-US" dirty="0">
                <a:latin typeface="Times New Roman" panose="02020603050405020304" pitchFamily="18" charset="0"/>
              </a:rPr>
              <a:t>不论它多么小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，总存在正数</a:t>
            </a:r>
            <a:r>
              <a:rPr lang="en-US" altLang="zh-CN" i="1" dirty="0">
                <a:latin typeface="Symbol" panose="05050102010706020507" pitchFamily="18" charset="2"/>
              </a:rPr>
              <a:t>d</a:t>
            </a:r>
            <a:r>
              <a:rPr lang="zh-CN" altLang="en-US" dirty="0">
                <a:latin typeface="Times New Roman" panose="02020603050405020304" pitchFamily="18" charset="0"/>
              </a:rPr>
              <a:t>，使得对于适合不等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式</a:t>
            </a:r>
            <a:r>
              <a:rPr lang="en-US" altLang="zh-CN" dirty="0">
                <a:latin typeface="Times New Roman" panose="02020603050405020304" pitchFamily="18" charset="0"/>
              </a:rPr>
              <a:t>0&lt;|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dirty="0">
                <a:latin typeface="Times New Roman" panose="02020603050405020304" pitchFamily="18" charset="0"/>
              </a:rPr>
              <a:t>|&lt;</a:t>
            </a:r>
            <a:r>
              <a:rPr lang="en-US" altLang="zh-CN" i="1" dirty="0">
                <a:latin typeface="Symbol" panose="05050102010706020507" pitchFamily="18" charset="2"/>
              </a:rPr>
              <a:t>d</a:t>
            </a:r>
            <a:r>
              <a:rPr lang="zh-CN" altLang="en-US" dirty="0">
                <a:latin typeface="Symbol" panose="05050102010706020507" pitchFamily="18" charset="2"/>
              </a:rPr>
              <a:t>的一切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，对应的函数值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 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都满足不等式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algn="ctr">
              <a:lnSpc>
                <a:spcPct val="140000"/>
              </a:lnSpc>
            </a:pPr>
            <a:r>
              <a:rPr lang="en-US" altLang="zh-CN" dirty="0">
                <a:latin typeface="Times New Roman" panose="02020603050405020304" pitchFamily="18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 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</a:rPr>
              <a:t>|&lt;</a:t>
            </a:r>
            <a:r>
              <a:rPr lang="en-US" altLang="zh-CN" i="1" dirty="0">
                <a:latin typeface="Symbol" panose="05050102010706020507" pitchFamily="18" charset="2"/>
              </a:rPr>
              <a:t>e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那么常数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zh-CN" altLang="en-US" dirty="0">
                <a:latin typeface="Times New Roman" panose="02020603050405020304" pitchFamily="18" charset="0"/>
              </a:rPr>
              <a:t>就叫做函数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 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当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0</a:t>
            </a:r>
            <a:r>
              <a:rPr lang="zh-CN" altLang="en-US" dirty="0">
                <a:latin typeface="Times New Roman" panose="02020603050405020304" pitchFamily="18" charset="0"/>
              </a:rPr>
              <a:t>时的极限，记为                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5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3">
                                            <p:txEl>
                                              <p:charRg st="1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53">
                                            <p:txEl>
                                              <p:charRg st="11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3">
                                            <p:txEl>
                                              <p:charRg st="51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53">
                                            <p:txEl>
                                              <p:charRg st="51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3">
                                            <p:txEl>
                                              <p:charRg st="83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53">
                                            <p:txEl>
                                              <p:charRg st="83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3">
                                            <p:txEl>
                                              <p:charRg st="118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53">
                                            <p:txEl>
                                              <p:charRg st="118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3">
                                            <p:txEl>
                                              <p:charRg st="132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53">
                                            <p:txEl>
                                              <p:charRg st="132" end="1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1" grpId="0" bldLvl="0" animBg="1"/>
      <p:bldP spid="415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2"/>
          <p:cNvSpPr>
            <a:spLocks noGrp="1"/>
          </p:cNvSpPr>
          <p:nvPr>
            <p:ph type="title" idx="4294967295"/>
          </p:nvPr>
        </p:nvSpPr>
        <p:spPr>
          <a:xfrm>
            <a:off x="490855" y="364490"/>
            <a:ext cx="4464050" cy="539750"/>
          </a:xfrm>
          <a:solidFill>
            <a:srgbClr val="CCECFF">
              <a:alpha val="100000"/>
            </a:srgbClr>
          </a:solidFill>
        </p:spPr>
        <p:txBody>
          <a:bodyPr vert="horz" wrap="square" lIns="91440" tIns="0" rIns="91440" bIns="0" anchor="ctr" anchorCtr="0"/>
          <a:p>
            <a:pPr algn="l" eaLnBrk="1" hangingPunct="1"/>
            <a:r>
              <a:rPr lang="zh-CN" altLang="en-US" sz="2400" b="0" dirty="0">
                <a:solidFill>
                  <a:srgbClr val="0000FF"/>
                </a:solidFill>
              </a:rPr>
              <a:t>函数极限的几何意义：</a:t>
            </a:r>
            <a:endParaRPr lang="zh-CN" altLang="en-US" sz="2400" b="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Group 61"/>
          <p:cNvGrpSpPr/>
          <p:nvPr/>
        </p:nvGrpSpPr>
        <p:grpSpPr>
          <a:xfrm>
            <a:off x="369888" y="2324100"/>
            <a:ext cx="7942262" cy="3806825"/>
            <a:chOff x="288" y="1728"/>
            <a:chExt cx="5003" cy="2398"/>
          </a:xfrm>
        </p:grpSpPr>
        <p:sp>
          <p:nvSpPr>
            <p:cNvPr id="3091" name="Line 32"/>
            <p:cNvSpPr>
              <a:spLocks noChangeAspect="1"/>
            </p:cNvSpPr>
            <p:nvPr/>
          </p:nvSpPr>
          <p:spPr>
            <a:xfrm>
              <a:off x="3102" y="2629"/>
              <a:ext cx="0" cy="1067"/>
            </a:xfrm>
            <a:prstGeom prst="line">
              <a:avLst/>
            </a:prstGeom>
            <a:ln w="12700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3092" name="Text Box 34"/>
            <p:cNvSpPr txBox="1">
              <a:spLocks noChangeAspect="1"/>
            </p:cNvSpPr>
            <p:nvPr/>
          </p:nvSpPr>
          <p:spPr>
            <a:xfrm>
              <a:off x="4132" y="2298"/>
              <a:ext cx="773" cy="276"/>
            </a:xfrm>
            <a:prstGeom prst="rect">
              <a:avLst/>
            </a:prstGeom>
            <a:solidFill>
              <a:srgbClr val="CCECFF"/>
            </a:solidFill>
            <a:ln w="19050">
              <a:noFill/>
            </a:ln>
          </p:spPr>
          <p:txBody>
            <a:bodyPr lIns="0" tIns="0" rIns="0" bIns="0"/>
            <a:p>
              <a:pPr algn="just"/>
              <a:r>
                <a:rPr lang="en-US" altLang="zh-CN" i="1" dirty="0">
                  <a:latin typeface="Times New Roman" panose="02020603050405020304" pitchFamily="18" charset="0"/>
                </a:rPr>
                <a:t>y</a:t>
              </a:r>
              <a:r>
                <a:rPr lang="en-US" altLang="zh-CN" dirty="0">
                  <a:latin typeface="Symbol" panose="05050102010706020507" pitchFamily="18" charset="2"/>
                </a:rPr>
                <a:t>=</a:t>
              </a:r>
              <a:r>
                <a:rPr lang="en-US" altLang="zh-CN" i="1" dirty="0">
                  <a:latin typeface="Times New Roman" panose="02020603050405020304" pitchFamily="18" charset="0"/>
                </a:rPr>
                <a:t>f</a:t>
              </a:r>
              <a:r>
                <a:rPr lang="en-US" altLang="zh-CN" dirty="0">
                  <a:latin typeface="Times New Roman" panose="02020603050405020304" pitchFamily="18" charset="0"/>
                </a:rPr>
                <a:t> (</a:t>
              </a: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dirty="0">
                  <a:latin typeface="Times New Roman" panose="02020603050405020304" pitchFamily="18" charset="0"/>
                </a:rPr>
                <a:t>)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3093" name="Text Box 35"/>
            <p:cNvSpPr txBox="1">
              <a:spLocks noChangeAspect="1"/>
            </p:cNvSpPr>
            <p:nvPr/>
          </p:nvSpPr>
          <p:spPr>
            <a:xfrm>
              <a:off x="1103" y="2413"/>
              <a:ext cx="417" cy="260"/>
            </a:xfrm>
            <a:prstGeom prst="rect">
              <a:avLst/>
            </a:prstGeom>
            <a:solidFill>
              <a:srgbClr val="CCECFF"/>
            </a:solidFill>
            <a:ln w="19050">
              <a:noFill/>
            </a:ln>
          </p:spPr>
          <p:txBody>
            <a:bodyPr lIns="0" tIns="0" rIns="0" bIns="0"/>
            <a:p>
              <a:pPr algn="just"/>
              <a:r>
                <a:rPr lang="en-US" altLang="zh-CN" i="1" dirty="0">
                  <a:latin typeface="Times New Roman" panose="02020603050405020304" pitchFamily="18" charset="0"/>
                </a:rPr>
                <a:t>A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3094" name="Text Box 42"/>
            <p:cNvSpPr txBox="1">
              <a:spLocks noChangeAspect="1"/>
            </p:cNvSpPr>
            <p:nvPr/>
          </p:nvSpPr>
          <p:spPr>
            <a:xfrm>
              <a:off x="2973" y="3730"/>
              <a:ext cx="203" cy="239"/>
            </a:xfrm>
            <a:prstGeom prst="rect">
              <a:avLst/>
            </a:prstGeom>
            <a:solidFill>
              <a:srgbClr val="CCECFF"/>
            </a:solidFill>
            <a:ln w="19050">
              <a:noFill/>
            </a:ln>
          </p:spPr>
          <p:txBody>
            <a:bodyPr lIns="0" tIns="0" rIns="0" bIns="0"/>
            <a:p>
              <a:pPr algn="just"/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baseline="-25000" dirty="0">
                  <a:latin typeface="Times New Roman" panose="02020603050405020304" pitchFamily="18" charset="0"/>
                </a:rPr>
                <a:t>0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3095" name="Freeform 33"/>
            <p:cNvSpPr>
              <a:spLocks noChangeAspect="1"/>
            </p:cNvSpPr>
            <p:nvPr/>
          </p:nvSpPr>
          <p:spPr>
            <a:xfrm>
              <a:off x="1709" y="2272"/>
              <a:ext cx="2552" cy="1007"/>
            </a:xfrm>
            <a:custGeom>
              <a:avLst/>
              <a:gdLst>
                <a:gd name="txL" fmla="*/ 0 w 2775"/>
                <a:gd name="txT" fmla="*/ 0 h 1095"/>
                <a:gd name="txR" fmla="*/ 2775 w 2775"/>
                <a:gd name="txB" fmla="*/ 1095 h 1095"/>
              </a:gdLst>
              <a:ahLst/>
              <a:cxnLst>
                <a:cxn ang="0">
                  <a:pos x="0" y="1095"/>
                </a:cxn>
                <a:cxn ang="0">
                  <a:pos x="1050" y="735"/>
                </a:cxn>
                <a:cxn ang="0">
                  <a:pos x="1515" y="360"/>
                </a:cxn>
                <a:cxn ang="0">
                  <a:pos x="2775" y="0"/>
                </a:cxn>
              </a:cxnLst>
              <a:rect l="txL" t="txT" r="txR" b="txB"/>
              <a:pathLst>
                <a:path w="2775" h="1095">
                  <a:moveTo>
                    <a:pt x="0" y="1095"/>
                  </a:moveTo>
                  <a:cubicBezTo>
                    <a:pt x="175" y="1035"/>
                    <a:pt x="810" y="915"/>
                    <a:pt x="1050" y="735"/>
                  </a:cubicBezTo>
                  <a:cubicBezTo>
                    <a:pt x="1290" y="555"/>
                    <a:pt x="1215" y="495"/>
                    <a:pt x="1515" y="360"/>
                  </a:cubicBezTo>
                  <a:cubicBezTo>
                    <a:pt x="1815" y="225"/>
                    <a:pt x="2565" y="52"/>
                    <a:pt x="2775" y="0"/>
                  </a:cubicBezTo>
                </a:path>
              </a:pathLst>
            </a:custGeom>
            <a:solidFill>
              <a:srgbClr val="CCEC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096" name="Line 26"/>
            <p:cNvSpPr>
              <a:spLocks noChangeAspect="1"/>
            </p:cNvSpPr>
            <p:nvPr/>
          </p:nvSpPr>
          <p:spPr>
            <a:xfrm>
              <a:off x="288" y="3696"/>
              <a:ext cx="4966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arrow" w="med" len="med"/>
            </a:ln>
          </p:spPr>
        </p:sp>
        <p:sp>
          <p:nvSpPr>
            <p:cNvPr id="3097" name="Line 27"/>
            <p:cNvSpPr>
              <a:spLocks noChangeAspect="1"/>
            </p:cNvSpPr>
            <p:nvPr/>
          </p:nvSpPr>
          <p:spPr>
            <a:xfrm>
              <a:off x="1281" y="1831"/>
              <a:ext cx="0" cy="2295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arrow" w="med" len="med"/>
              <a:tailEnd type="none" w="med" len="med"/>
            </a:ln>
          </p:spPr>
        </p:sp>
        <p:sp>
          <p:nvSpPr>
            <p:cNvPr id="3098" name="Text Box 38"/>
            <p:cNvSpPr txBox="1">
              <a:spLocks noChangeAspect="1"/>
            </p:cNvSpPr>
            <p:nvPr/>
          </p:nvSpPr>
          <p:spPr>
            <a:xfrm>
              <a:off x="1042" y="3769"/>
              <a:ext cx="202" cy="239"/>
            </a:xfrm>
            <a:prstGeom prst="rect">
              <a:avLst/>
            </a:prstGeom>
            <a:solidFill>
              <a:srgbClr val="CCECFF"/>
            </a:solidFill>
            <a:ln w="19050">
              <a:noFill/>
            </a:ln>
          </p:spPr>
          <p:txBody>
            <a:bodyPr lIns="0" tIns="0" rIns="0" bIns="0"/>
            <a:p>
              <a:pPr algn="just"/>
              <a:r>
                <a:rPr lang="en-US" altLang="zh-CN" i="1" dirty="0">
                  <a:latin typeface="Times New Roman" panose="02020603050405020304" pitchFamily="18" charset="0"/>
                </a:rPr>
                <a:t>O</a:t>
              </a:r>
              <a:r>
                <a:rPr lang="en-US" altLang="zh-CN" dirty="0">
                  <a:latin typeface="Times New Roman" panose="02020603050405020304" pitchFamily="18" charset="0"/>
                </a:rPr>
                <a:t> 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3099" name="Text Box 43"/>
            <p:cNvSpPr txBox="1">
              <a:spLocks noChangeAspect="1"/>
            </p:cNvSpPr>
            <p:nvPr/>
          </p:nvSpPr>
          <p:spPr>
            <a:xfrm>
              <a:off x="1447" y="1728"/>
              <a:ext cx="202" cy="239"/>
            </a:xfrm>
            <a:prstGeom prst="rect">
              <a:avLst/>
            </a:prstGeom>
            <a:solidFill>
              <a:srgbClr val="CCECFF"/>
            </a:solidFill>
            <a:ln w="19050">
              <a:noFill/>
            </a:ln>
          </p:spPr>
          <p:txBody>
            <a:bodyPr lIns="0" tIns="0" rIns="0" bIns="0"/>
            <a:p>
              <a:pPr algn="just"/>
              <a:r>
                <a:rPr lang="en-US" altLang="zh-CN" i="1" dirty="0">
                  <a:latin typeface="Times New Roman" panose="02020603050405020304" pitchFamily="18" charset="0"/>
                </a:rPr>
                <a:t>y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3100" name="Text Box 45"/>
            <p:cNvSpPr txBox="1">
              <a:spLocks noChangeAspect="1"/>
            </p:cNvSpPr>
            <p:nvPr/>
          </p:nvSpPr>
          <p:spPr>
            <a:xfrm>
              <a:off x="5089" y="3748"/>
              <a:ext cx="202" cy="239"/>
            </a:xfrm>
            <a:prstGeom prst="rect">
              <a:avLst/>
            </a:prstGeom>
            <a:solidFill>
              <a:srgbClr val="CCECFF"/>
            </a:solidFill>
            <a:ln w="19050">
              <a:noFill/>
            </a:ln>
          </p:spPr>
          <p:txBody>
            <a:bodyPr lIns="0" tIns="0" rIns="0" bIns="0"/>
            <a:p>
              <a:pPr algn="just"/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3101" name="Line 52"/>
            <p:cNvSpPr/>
            <p:nvPr/>
          </p:nvSpPr>
          <p:spPr>
            <a:xfrm>
              <a:off x="1296" y="2592"/>
              <a:ext cx="1776" cy="0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3102" name="Oval 41"/>
            <p:cNvSpPr>
              <a:spLocks noChangeAspect="1"/>
            </p:cNvSpPr>
            <p:nvPr/>
          </p:nvSpPr>
          <p:spPr>
            <a:xfrm>
              <a:off x="3068" y="2577"/>
              <a:ext cx="53" cy="52"/>
            </a:xfrm>
            <a:prstGeom prst="ellipse">
              <a:avLst/>
            </a:prstGeom>
            <a:solidFill>
              <a:srgbClr val="CCECFF"/>
            </a:solidFill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algn="just"/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100"/>
          <p:cNvGrpSpPr/>
          <p:nvPr/>
        </p:nvGrpSpPr>
        <p:grpSpPr>
          <a:xfrm>
            <a:off x="1270000" y="3116263"/>
            <a:ext cx="5402263" cy="2811462"/>
            <a:chOff x="855" y="2227"/>
            <a:chExt cx="3403" cy="1771"/>
          </a:xfrm>
        </p:grpSpPr>
        <p:sp>
          <p:nvSpPr>
            <p:cNvPr id="3083" name="Line 67"/>
            <p:cNvSpPr>
              <a:spLocks noChangeAspect="1"/>
            </p:cNvSpPr>
            <p:nvPr/>
          </p:nvSpPr>
          <p:spPr>
            <a:xfrm>
              <a:off x="1278" y="2807"/>
              <a:ext cx="2980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84" name="Line 68"/>
            <p:cNvSpPr>
              <a:spLocks noChangeAspect="1"/>
            </p:cNvSpPr>
            <p:nvPr/>
          </p:nvSpPr>
          <p:spPr>
            <a:xfrm>
              <a:off x="1278" y="2358"/>
              <a:ext cx="2969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85" name="Text Box 69"/>
            <p:cNvSpPr txBox="1">
              <a:spLocks noChangeAspect="1"/>
            </p:cNvSpPr>
            <p:nvPr/>
          </p:nvSpPr>
          <p:spPr>
            <a:xfrm>
              <a:off x="861" y="2626"/>
              <a:ext cx="417" cy="260"/>
            </a:xfrm>
            <a:prstGeom prst="rect">
              <a:avLst/>
            </a:prstGeom>
            <a:solidFill>
              <a:srgbClr val="CCECFF"/>
            </a:solidFill>
            <a:ln w="19050">
              <a:noFill/>
            </a:ln>
          </p:spPr>
          <p:txBody>
            <a:bodyPr lIns="0" tIns="0" rIns="0" bIns="0"/>
            <a:p>
              <a:pPr algn="just"/>
              <a:r>
                <a:rPr lang="en-US" altLang="zh-CN" i="1" dirty="0">
                  <a:latin typeface="Times New Roman" panose="02020603050405020304" pitchFamily="18" charset="0"/>
                </a:rPr>
                <a:t>A</a:t>
              </a:r>
              <a:r>
                <a:rPr lang="en-US" altLang="zh-CN" dirty="0">
                  <a:latin typeface="Symbol" panose="05050102010706020507" pitchFamily="18" charset="2"/>
                </a:rPr>
                <a:t>-</a:t>
              </a:r>
              <a:r>
                <a:rPr lang="en-US" altLang="zh-CN" i="1" dirty="0">
                  <a:latin typeface="Symbol" panose="05050102010706020507" pitchFamily="18" charset="2"/>
                </a:rPr>
                <a:t>e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3086" name="Text Box 70"/>
            <p:cNvSpPr txBox="1">
              <a:spLocks noChangeAspect="1"/>
            </p:cNvSpPr>
            <p:nvPr/>
          </p:nvSpPr>
          <p:spPr>
            <a:xfrm>
              <a:off x="855" y="2227"/>
              <a:ext cx="418" cy="260"/>
            </a:xfrm>
            <a:prstGeom prst="rect">
              <a:avLst/>
            </a:prstGeom>
            <a:solidFill>
              <a:srgbClr val="CCECFF"/>
            </a:solidFill>
            <a:ln w="19050">
              <a:noFill/>
            </a:ln>
          </p:spPr>
          <p:txBody>
            <a:bodyPr lIns="0" tIns="0" rIns="0" bIns="0"/>
            <a:p>
              <a:pPr algn="just"/>
              <a:r>
                <a:rPr lang="en-US" altLang="zh-CN" i="1" dirty="0">
                  <a:latin typeface="Times New Roman" panose="02020603050405020304" pitchFamily="18" charset="0"/>
                </a:rPr>
                <a:t>A</a:t>
              </a:r>
              <a:r>
                <a:rPr lang="en-US" altLang="zh-CN" dirty="0">
                  <a:latin typeface="Symbol" panose="05050102010706020507" pitchFamily="18" charset="2"/>
                </a:rPr>
                <a:t>+</a:t>
              </a:r>
              <a:r>
                <a:rPr lang="en-US" altLang="zh-CN" i="1" dirty="0">
                  <a:latin typeface="Symbol" panose="05050102010706020507" pitchFamily="18" charset="2"/>
                </a:rPr>
                <a:t>e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3087" name="Line 73"/>
            <p:cNvSpPr>
              <a:spLocks noChangeAspect="1"/>
            </p:cNvSpPr>
            <p:nvPr/>
          </p:nvSpPr>
          <p:spPr>
            <a:xfrm>
              <a:off x="2867" y="2362"/>
              <a:ext cx="0" cy="1321"/>
            </a:xfrm>
            <a:prstGeom prst="line">
              <a:avLst/>
            </a:prstGeom>
            <a:ln w="12700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3088" name="Line 74"/>
            <p:cNvSpPr>
              <a:spLocks noChangeAspect="1"/>
            </p:cNvSpPr>
            <p:nvPr/>
          </p:nvSpPr>
          <p:spPr>
            <a:xfrm>
              <a:off x="3331" y="2372"/>
              <a:ext cx="0" cy="1299"/>
            </a:xfrm>
            <a:prstGeom prst="line">
              <a:avLst/>
            </a:prstGeom>
            <a:ln w="12700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3089" name="Text Box 75"/>
            <p:cNvSpPr txBox="1">
              <a:spLocks noChangeAspect="1"/>
            </p:cNvSpPr>
            <p:nvPr/>
          </p:nvSpPr>
          <p:spPr>
            <a:xfrm>
              <a:off x="2462" y="3738"/>
              <a:ext cx="418" cy="260"/>
            </a:xfrm>
            <a:prstGeom prst="rect">
              <a:avLst/>
            </a:prstGeom>
            <a:solidFill>
              <a:srgbClr val="CCECFF"/>
            </a:solidFill>
            <a:ln w="19050">
              <a:noFill/>
            </a:ln>
          </p:spPr>
          <p:txBody>
            <a:bodyPr lIns="0" tIns="0" rIns="0" bIns="0"/>
            <a:p>
              <a:pPr algn="just"/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baseline="-25000" dirty="0">
                  <a:latin typeface="Times New Roman" panose="02020603050405020304" pitchFamily="18" charset="0"/>
                </a:rPr>
                <a:t>0</a:t>
              </a:r>
              <a:r>
                <a:rPr lang="en-US" altLang="zh-CN" dirty="0">
                  <a:latin typeface="Symbol" panose="05050102010706020507" pitchFamily="18" charset="2"/>
                </a:rPr>
                <a:t>-</a:t>
              </a:r>
              <a:r>
                <a:rPr lang="en-US" altLang="zh-CN" i="1" dirty="0">
                  <a:latin typeface="Symbol" panose="05050102010706020507" pitchFamily="18" charset="2"/>
                </a:rPr>
                <a:t>d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3090" name="Text Box 76"/>
            <p:cNvSpPr txBox="1">
              <a:spLocks noChangeAspect="1"/>
            </p:cNvSpPr>
            <p:nvPr/>
          </p:nvSpPr>
          <p:spPr>
            <a:xfrm>
              <a:off x="3294" y="3738"/>
              <a:ext cx="418" cy="260"/>
            </a:xfrm>
            <a:prstGeom prst="rect">
              <a:avLst/>
            </a:prstGeom>
            <a:solidFill>
              <a:srgbClr val="CCECFF"/>
            </a:solidFill>
            <a:ln w="19050">
              <a:noFill/>
            </a:ln>
          </p:spPr>
          <p:txBody>
            <a:bodyPr lIns="0" tIns="0" rIns="0" bIns="0"/>
            <a:p>
              <a:pPr algn="just"/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baseline="-25000" dirty="0">
                  <a:latin typeface="Times New Roman" panose="02020603050405020304" pitchFamily="18" charset="0"/>
                </a:rPr>
                <a:t>0</a:t>
              </a:r>
              <a:r>
                <a:rPr lang="en-US" altLang="zh-CN" dirty="0">
                  <a:latin typeface="Symbol" panose="05050102010706020507" pitchFamily="18" charset="2"/>
                </a:rPr>
                <a:t>+</a:t>
              </a:r>
              <a:r>
                <a:rPr lang="en-US" altLang="zh-CN" i="1" dirty="0">
                  <a:latin typeface="Symbol" panose="05050102010706020507" pitchFamily="18" charset="2"/>
                </a:rPr>
                <a:t>d</a:t>
              </a:r>
              <a:endParaRPr lang="en-US" altLang="zh-CN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6249" name="Text Box 105"/>
          <p:cNvSpPr txBox="1"/>
          <p:nvPr/>
        </p:nvSpPr>
        <p:spPr>
          <a:xfrm>
            <a:off x="3047842" y="1143000"/>
            <a:ext cx="5158105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just">
              <a:lnSpc>
                <a:spcPct val="130000"/>
              </a:lnSpc>
            </a:pPr>
            <a:r>
              <a:rPr lang="zh-CN" altLang="en-US" dirty="0">
                <a:latin typeface="Symbol" panose="05050102010706020507" pitchFamily="18" charset="2"/>
                <a:sym typeface="Symbol" panose="05050102010706020507" pitchFamily="18" charset="2"/>
              </a:rPr>
              <a:t>则</a:t>
            </a:r>
            <a:r>
              <a:rPr lang="en-US" altLang="zh-CN" dirty="0">
                <a:latin typeface="Symbol" panose="05050102010706020507" pitchFamily="18" charset="2"/>
                <a:sym typeface="Symbol" panose="05050102010706020507" pitchFamily="18" charset="2"/>
              </a:rPr>
              <a:t>e&gt;0</a:t>
            </a:r>
            <a:r>
              <a:rPr lang="zh-CN" altLang="en-US" dirty="0">
                <a:latin typeface="Times New Roman" panose="02020603050405020304" pitchFamily="18" charset="0"/>
                <a:sym typeface="Symbol" panose="05050102010706020507" pitchFamily="18" charset="2"/>
              </a:rPr>
              <a:t>， </a:t>
            </a:r>
            <a:r>
              <a:rPr lang="zh-CN" altLang="en-US" dirty="0">
                <a:latin typeface="Symbol" panose="05050102010706020507" pitchFamily="18" charset="2"/>
                <a:sym typeface="Symbol" panose="05050102010706020507" pitchFamily="18" charset="2"/>
              </a:rPr>
              <a:t></a:t>
            </a:r>
            <a:r>
              <a:rPr lang="en-US" altLang="zh-CN" i="1" dirty="0">
                <a:latin typeface="Symbol" panose="05050102010706020507" pitchFamily="18" charset="2"/>
                <a:sym typeface="Symbol" panose="05050102010706020507" pitchFamily="18" charset="2"/>
              </a:rPr>
              <a:t>d&gt;</a:t>
            </a:r>
            <a:r>
              <a:rPr lang="en-US" altLang="zh-CN" dirty="0">
                <a:latin typeface="Symbol" panose="05050102010706020507" pitchFamily="18" charset="2"/>
                <a:sym typeface="Symbol" panose="05050102010706020507" pitchFamily="18" charset="2"/>
              </a:rPr>
              <a:t>0</a:t>
            </a:r>
            <a:r>
              <a:rPr lang="zh-CN" altLang="en-US" dirty="0">
                <a:latin typeface="Times New Roman" panose="02020603050405020304" pitchFamily="18" charset="0"/>
                <a:sym typeface="Symbol" panose="05050102010706020507" pitchFamily="18" charset="2"/>
              </a:rPr>
              <a:t>， 使当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0</a:t>
            </a:r>
            <a:r>
              <a:rPr lang="en-US" altLang="zh-CN" dirty="0">
                <a:latin typeface="Times New Roman" panose="02020603050405020304" pitchFamily="18" charset="0"/>
              </a:rPr>
              <a:t>&lt;|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dirty="0">
                <a:latin typeface="Times New Roman" panose="02020603050405020304" pitchFamily="18" charset="0"/>
              </a:rPr>
              <a:t>|&lt;</a:t>
            </a:r>
            <a:r>
              <a:rPr lang="en-US" altLang="zh-CN" i="1" dirty="0">
                <a:latin typeface="Symbol" panose="05050102010706020507" pitchFamily="18" charset="2"/>
              </a:rPr>
              <a:t>d </a:t>
            </a:r>
            <a:r>
              <a:rPr lang="zh-CN" altLang="zh-CN" dirty="0">
                <a:latin typeface="Symbol" panose="05050102010706020507" pitchFamily="18" charset="2"/>
              </a:rPr>
              <a:t>时，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250" name="Text Box 106"/>
          <p:cNvSpPr txBox="1"/>
          <p:nvPr/>
        </p:nvSpPr>
        <p:spPr>
          <a:xfrm>
            <a:off x="303530" y="1828800"/>
            <a:ext cx="3672840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just">
              <a:lnSpc>
                <a:spcPct val="130000"/>
              </a:lnSpc>
            </a:pPr>
            <a:r>
              <a:rPr lang="zh-CN" altLang="zh-CN" dirty="0">
                <a:latin typeface="Symbol" panose="05050102010706020507" pitchFamily="18" charset="2"/>
              </a:rPr>
              <a:t>有</a:t>
            </a:r>
            <a:r>
              <a:rPr lang="en-US" altLang="zh-CN" dirty="0">
                <a:latin typeface="Times New Roman" panose="02020603050405020304" pitchFamily="18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 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</a:rPr>
              <a:t>|&lt;</a:t>
            </a:r>
            <a:r>
              <a:rPr lang="en-US" altLang="zh-CN" i="1" dirty="0">
                <a:latin typeface="Symbol" panose="05050102010706020507" pitchFamily="18" charset="2"/>
              </a:rPr>
              <a:t>e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的几何意义：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080" name="AutoShape 142">
            <a:hlinkClick r:id="" action="ppaction://hlinkshowjump?jump=nextslide"/>
          </p:cNvPr>
          <p:cNvSpPr/>
          <p:nvPr/>
        </p:nvSpPr>
        <p:spPr>
          <a:xfrm>
            <a:off x="8108951" y="6493352"/>
            <a:ext cx="126999" cy="368934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wrap="none" lIns="0" tIns="0" rIns="0" bIns="0" anchor="ctr" anchorCtr="0">
            <a:spAutoFit/>
          </a:bodyPr>
          <a:p>
            <a:pPr algn="just"/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4" name="Group 144"/>
          <p:cNvGrpSpPr/>
          <p:nvPr/>
        </p:nvGrpSpPr>
        <p:grpSpPr>
          <a:xfrm>
            <a:off x="304800" y="1219200"/>
            <a:ext cx="2863850" cy="609600"/>
            <a:chOff x="192" y="768"/>
            <a:chExt cx="1804" cy="384"/>
          </a:xfrm>
        </p:grpSpPr>
        <p:sp>
          <p:nvSpPr>
            <p:cNvPr id="3082" name="Text Box 102"/>
            <p:cNvSpPr txBox="1"/>
            <p:nvPr/>
          </p:nvSpPr>
          <p:spPr>
            <a:xfrm>
              <a:off x="192" y="768"/>
              <a:ext cx="180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just"/>
              <a:r>
                <a:rPr lang="en-US" altLang="zh-CN" dirty="0">
                  <a:latin typeface="Symbol" panose="05050102010706020507" pitchFamily="18" charset="2"/>
                  <a:sym typeface="Symbol" panose="05050102010706020507" pitchFamily="18" charset="2"/>
                </a:rPr>
                <a:t>        </a:t>
              </a:r>
              <a:r>
                <a:rPr lang="zh-CN" altLang="en-US" dirty="0">
                  <a:latin typeface="Symbol" panose="05050102010706020507" pitchFamily="18" charset="2"/>
                  <a:sym typeface="Symbol" panose="05050102010706020507" pitchFamily="18" charset="2"/>
                </a:rPr>
                <a:t>若        </a:t>
              </a:r>
              <a:r>
                <a:rPr lang="en-US" altLang="zh-CN" i="1" dirty="0">
                  <a:latin typeface="Times New Roman" panose="02020603050405020304" pitchFamily="18" charset="0"/>
                </a:rPr>
                <a:t>f</a:t>
              </a:r>
              <a:r>
                <a:rPr lang="en-US" altLang="zh-CN" dirty="0">
                  <a:latin typeface="Times New Roman" panose="02020603050405020304" pitchFamily="18" charset="0"/>
                </a:rPr>
                <a:t> (</a:t>
              </a:r>
              <a:r>
                <a:rPr lang="en-US" altLang="zh-CN" i="1" dirty="0">
                  <a:latin typeface="Times New Roman" panose="02020603050405020304" pitchFamily="18" charset="0"/>
                </a:rPr>
                <a:t>x</a:t>
              </a:r>
              <a:r>
                <a:rPr lang="en-US" altLang="zh-CN" dirty="0">
                  <a:latin typeface="Times New Roman" panose="02020603050405020304" pitchFamily="18" charset="0"/>
                </a:rPr>
                <a:t>)</a:t>
              </a:r>
              <a:r>
                <a:rPr lang="en-US" altLang="zh-CN" dirty="0">
                  <a:latin typeface="Symbol" panose="05050102010706020507" pitchFamily="18" charset="2"/>
                </a:rPr>
                <a:t>=</a:t>
              </a:r>
              <a:r>
                <a:rPr lang="en-US" altLang="zh-CN" i="1" dirty="0">
                  <a:latin typeface="Times New Roman" panose="02020603050405020304" pitchFamily="18" charset="0"/>
                </a:rPr>
                <a:t>A</a:t>
              </a:r>
              <a:r>
                <a:rPr lang="zh-CN" altLang="en-US" dirty="0">
                  <a:latin typeface="Times New Roman" panose="02020603050405020304" pitchFamily="18" charset="0"/>
                </a:rPr>
                <a:t>，</a:t>
              </a: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3074" name="Object 2048"/>
            <p:cNvGraphicFramePr/>
            <p:nvPr/>
          </p:nvGraphicFramePr>
          <p:xfrm>
            <a:off x="864" y="801"/>
            <a:ext cx="315" cy="3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1" imgW="546100" imgH="558800" progId="Equation.3">
                    <p:embed/>
                  </p:oleObj>
                </mc:Choice>
                <mc:Fallback>
                  <p:oleObj name="" r:id="rId1" imgW="546100" imgH="558800" progId="Equation.3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64" y="801"/>
                          <a:ext cx="315" cy="351"/>
                        </a:xfrm>
                        <a:prstGeom prst="rect">
                          <a:avLst/>
                        </a:prstGeom>
                        <a:solidFill>
                          <a:srgbClr val="CCECFF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49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5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9" grpId="0" build="p"/>
      <p:bldP spid="625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15" name="Text Box 1035"/>
          <p:cNvSpPr txBox="1"/>
          <p:nvPr/>
        </p:nvSpPr>
        <p:spPr>
          <a:xfrm>
            <a:off x="4762818" y="1865313"/>
            <a:ext cx="4050665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just">
              <a:lnSpc>
                <a:spcPct val="13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因此对于任意给定的正数</a:t>
            </a:r>
            <a:r>
              <a:rPr lang="en-US" altLang="zh-CN" i="1" dirty="0">
                <a:latin typeface="Symbol" panose="05050102010706020507" pitchFamily="18" charset="2"/>
              </a:rPr>
              <a:t>e 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1518" name="Text Box 1038"/>
          <p:cNvSpPr txBox="1"/>
          <p:nvPr/>
        </p:nvSpPr>
        <p:spPr>
          <a:xfrm>
            <a:off x="305594" y="2590800"/>
            <a:ext cx="2543175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just">
              <a:lnSpc>
                <a:spcPct val="13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任意取一正数</a:t>
            </a:r>
            <a:r>
              <a:rPr lang="en-US" altLang="zh-CN" i="1" dirty="0">
                <a:latin typeface="Symbol" panose="05050102010706020507" pitchFamily="18" charset="2"/>
              </a:rPr>
              <a:t>d 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1519" name="Text Box 1039"/>
          <p:cNvSpPr txBox="1"/>
          <p:nvPr/>
        </p:nvSpPr>
        <p:spPr>
          <a:xfrm>
            <a:off x="2895918" y="2590800"/>
            <a:ext cx="3088640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just">
              <a:lnSpc>
                <a:spcPct val="13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当</a:t>
            </a:r>
            <a:r>
              <a:rPr lang="en-US" altLang="zh-CN" dirty="0">
                <a:latin typeface="Times New Roman" panose="02020603050405020304" pitchFamily="18" charset="0"/>
              </a:rPr>
              <a:t>0&lt;|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dirty="0">
                <a:latin typeface="Times New Roman" panose="02020603050405020304" pitchFamily="18" charset="0"/>
              </a:rPr>
              <a:t>|&lt;</a:t>
            </a:r>
            <a:r>
              <a:rPr lang="en-US" altLang="zh-CN" i="1" dirty="0">
                <a:latin typeface="Symbol" panose="05050102010706020507" pitchFamily="18" charset="2"/>
              </a:rPr>
              <a:t>d </a:t>
            </a:r>
            <a:r>
              <a:rPr lang="zh-CN" altLang="zh-CN" dirty="0">
                <a:latin typeface="Times New Roman" panose="02020603050405020304" pitchFamily="18" charset="0"/>
              </a:rPr>
              <a:t>时，都有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1520" name="Text Box 1040"/>
          <p:cNvSpPr txBox="1"/>
          <p:nvPr/>
        </p:nvSpPr>
        <p:spPr>
          <a:xfrm>
            <a:off x="2933859" y="3225800"/>
            <a:ext cx="2519045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just"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f 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</a:rPr>
              <a:t>|=|</a:t>
            </a:r>
            <a:r>
              <a:rPr lang="en-US" altLang="zh-CN" i="1" dirty="0">
                <a:latin typeface="Times New Roman" panose="02020603050405020304" pitchFamily="18" charset="0"/>
              </a:rPr>
              <a:t>c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c</a:t>
            </a:r>
            <a:r>
              <a:rPr lang="en-US" altLang="zh-CN" dirty="0">
                <a:latin typeface="Times New Roman" panose="02020603050405020304" pitchFamily="18" charset="0"/>
              </a:rPr>
              <a:t>|=0&lt;</a:t>
            </a:r>
            <a:r>
              <a:rPr lang="en-US" altLang="zh-CN" i="1" dirty="0">
                <a:latin typeface="Symbol" panose="05050102010706020507" pitchFamily="18" charset="2"/>
              </a:rPr>
              <a:t>e</a:t>
            </a:r>
            <a:endParaRPr lang="en-US" altLang="zh-CN" i="1" dirty="0">
              <a:latin typeface="Symbol" panose="05050102010706020507" pitchFamily="18" charset="2"/>
            </a:endParaRPr>
          </a:p>
        </p:txBody>
      </p:sp>
      <p:sp>
        <p:nvSpPr>
          <p:cNvPr id="21521" name="Text Box 1041"/>
          <p:cNvSpPr txBox="1"/>
          <p:nvPr/>
        </p:nvSpPr>
        <p:spPr>
          <a:xfrm>
            <a:off x="305435" y="3733800"/>
            <a:ext cx="1706880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just">
              <a:lnSpc>
                <a:spcPct val="130000"/>
              </a:lnSpc>
            </a:pPr>
            <a:r>
              <a:rPr lang="zh-CN" altLang="zh-CN" dirty="0">
                <a:latin typeface="Symbol" panose="05050102010706020507" pitchFamily="18" charset="2"/>
              </a:rPr>
              <a:t>成立，所以</a:t>
            </a:r>
            <a:endParaRPr lang="zh-CN" altLang="en-US" dirty="0">
              <a:latin typeface="Symbol" panose="05050102010706020507" pitchFamily="18" charset="2"/>
            </a:endParaRPr>
          </a:p>
        </p:txBody>
      </p:sp>
      <p:sp>
        <p:nvSpPr>
          <p:cNvPr id="21548" name="Rectangle 1068"/>
          <p:cNvSpPr>
            <a:spLocks noGrp="1"/>
          </p:cNvSpPr>
          <p:nvPr>
            <p:ph type="title" idx="4294967295"/>
          </p:nvPr>
        </p:nvSpPr>
        <p:spPr>
          <a:xfrm>
            <a:off x="0" y="320675"/>
            <a:ext cx="1522730" cy="539750"/>
          </a:xfrm>
        </p:spPr>
        <p:txBody>
          <a:bodyPr vert="horz" wrap="square" lIns="91440" tIns="0" rIns="91440" bIns="0" anchor="ctr" anchorCtr="0"/>
          <a:p>
            <a:pPr algn="l" eaLnBrk="1" hangingPunct="1"/>
            <a:r>
              <a:rPr lang="zh-CN" altLang="en-US" sz="2400" b="0" dirty="0">
                <a:solidFill>
                  <a:srgbClr val="0000FF"/>
                </a:solidFill>
              </a:rPr>
              <a:t>举例：</a:t>
            </a:r>
            <a:endParaRPr lang="zh-CN" altLang="en-US" sz="2400" b="0" dirty="0"/>
          </a:p>
        </p:txBody>
      </p:sp>
      <p:sp>
        <p:nvSpPr>
          <p:cNvPr id="21552" name="Text Box 1072"/>
          <p:cNvSpPr txBox="1"/>
          <p:nvPr/>
        </p:nvSpPr>
        <p:spPr>
          <a:xfrm>
            <a:off x="299085" y="1865313"/>
            <a:ext cx="4507230" cy="5708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just">
              <a:lnSpc>
                <a:spcPct val="130000"/>
              </a:lnSpc>
            </a:pPr>
            <a:r>
              <a:rPr lang="en-US" altLang="zh-CN" dirty="0">
                <a:latin typeface="Times New Roman" panose="02020603050405020304" pitchFamily="18" charset="0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</a:rPr>
              <a:t>证明</a:t>
            </a:r>
            <a:r>
              <a:rPr lang="en-US" altLang="zh-CN" dirty="0">
                <a:latin typeface="Times New Roman" panose="02020603050405020304" pitchFamily="18" charset="0"/>
              </a:rPr>
              <a:t>:  </a:t>
            </a:r>
            <a:r>
              <a:rPr lang="zh-CN" altLang="en-US" dirty="0">
                <a:latin typeface="Times New Roman" panose="02020603050405020304" pitchFamily="18" charset="0"/>
              </a:rPr>
              <a:t>这里</a:t>
            </a:r>
            <a:r>
              <a:rPr lang="en-US" altLang="zh-CN" dirty="0">
                <a:latin typeface="Times New Roman" panose="02020603050405020304" pitchFamily="18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</a:rPr>
              <a:t>|=|</a:t>
            </a:r>
            <a:r>
              <a:rPr lang="en-US" altLang="zh-CN" i="1" dirty="0">
                <a:latin typeface="Times New Roman" panose="02020603050405020304" pitchFamily="18" charset="0"/>
              </a:rPr>
              <a:t>c</a:t>
            </a:r>
            <a:r>
              <a:rPr lang="en-US" altLang="zh-CN" dirty="0">
                <a:latin typeface="Symbol" panose="05050102010706020507" pitchFamily="18" charset="2"/>
              </a:rPr>
              <a:t>-</a:t>
            </a:r>
            <a:r>
              <a:rPr lang="en-US" altLang="zh-CN" i="1" dirty="0">
                <a:latin typeface="Times New Roman" panose="02020603050405020304" pitchFamily="18" charset="0"/>
              </a:rPr>
              <a:t>c</a:t>
            </a:r>
            <a:r>
              <a:rPr lang="en-US" altLang="zh-CN" dirty="0">
                <a:latin typeface="Times New Roman" panose="02020603050405020304" pitchFamily="18" charset="0"/>
              </a:rPr>
              <a:t>|=0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1554" name="AutoShape 1074">
            <a:hlinkClick r:id="" action="ppaction://hlinkshowjump?jump=nextslide"/>
          </p:cNvPr>
          <p:cNvSpPr/>
          <p:nvPr/>
        </p:nvSpPr>
        <p:spPr>
          <a:xfrm>
            <a:off x="8108951" y="6493352"/>
            <a:ext cx="126999" cy="368934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wrap="none" lIns="0" tIns="0" rIns="0" bIns="0" anchor="ctr" anchorCtr="0">
            <a:spAutoFit/>
          </a:bodyPr>
          <a:p>
            <a:pPr algn="just"/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47104" name="Object 2048"/>
          <p:cNvGraphicFramePr/>
          <p:nvPr/>
        </p:nvGraphicFramePr>
        <p:xfrm>
          <a:off x="1981200" y="3938588"/>
          <a:ext cx="1204913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1" imgW="1207135" imgH="558800" progId="Equation.3">
                  <p:embed/>
                </p:oleObj>
              </mc:Choice>
              <mc:Fallback>
                <p:oleObj name="" r:id="rId1" imgW="1207135" imgH="558800" progId="Equation.3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81200" y="3938588"/>
                        <a:ext cx="1204913" cy="557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556" name="Picture 1076"/>
          <p:cNvPicPr>
            <a:picLocks noChangeAspect="1"/>
          </p:cNvPicPr>
          <p:nvPr/>
        </p:nvPicPr>
        <p:blipFill>
          <a:blip r:embed="rId3"/>
          <a:srcRect r="61522" b="12000"/>
          <a:stretch>
            <a:fillRect/>
          </a:stretch>
        </p:blipFill>
        <p:spPr>
          <a:xfrm>
            <a:off x="304800" y="963613"/>
            <a:ext cx="4267200" cy="698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4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2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52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1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1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52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52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7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build="p"/>
      <p:bldP spid="21518" grpId="0" build="p"/>
      <p:bldP spid="21519" grpId="0" build="p"/>
      <p:bldP spid="21520" grpId="0" advAuto="1000" build="p"/>
      <p:bldP spid="21521" grpId="0" build="p"/>
      <p:bldP spid="21548" grpId="0" advAuto="1000" build="p"/>
      <p:bldP spid="21552" grpId="0" build="p"/>
      <p:bldP spid="2155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4" name="Text Box 6"/>
          <p:cNvSpPr txBox="1"/>
          <p:nvPr/>
        </p:nvSpPr>
        <p:spPr>
          <a:xfrm>
            <a:off x="301625" y="3046413"/>
            <a:ext cx="914400" cy="41465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>
            <a:spAutoFit/>
          </a:bodyPr>
          <a:p>
            <a:pPr algn="just"/>
            <a:r>
              <a:rPr lang="zh-CN" altLang="zh-CN" dirty="0">
                <a:latin typeface="Symbol" panose="05050102010706020507" pitchFamily="18" charset="2"/>
              </a:rPr>
              <a:t>成立．</a:t>
            </a:r>
            <a:endParaRPr lang="zh-CN" altLang="en-US" dirty="0">
              <a:latin typeface="Symbol" panose="05050102010706020507" pitchFamily="18" charset="2"/>
            </a:endParaRPr>
          </a:p>
        </p:txBody>
      </p:sp>
      <p:sp>
        <p:nvSpPr>
          <p:cNvPr id="22535" name="Text Box 7"/>
          <p:cNvSpPr txBox="1"/>
          <p:nvPr/>
        </p:nvSpPr>
        <p:spPr>
          <a:xfrm>
            <a:off x="3124200" y="2381250"/>
            <a:ext cx="2816225" cy="41465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>
            <a:spAutoFit/>
          </a:bodyPr>
          <a:p>
            <a:pPr algn="just"/>
            <a:r>
              <a:rPr lang="en-US" altLang="zh-CN" dirty="0">
                <a:latin typeface="Symbol" panose="05050102010706020507" pitchFamily="18" charset="2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f 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en-US" altLang="zh-CN" i="1" dirty="0">
                <a:latin typeface="Symbol" panose="05050102010706020507" pitchFamily="18" charset="2"/>
              </a:rPr>
              <a:t>- 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</a:rPr>
              <a:t>|=|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i="1" dirty="0">
                <a:latin typeface="Symbol" panose="05050102010706020507" pitchFamily="18" charset="2"/>
              </a:rPr>
              <a:t>- 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dirty="0">
                <a:latin typeface="Times New Roman" panose="02020603050405020304" pitchFamily="18" charset="0"/>
              </a:rPr>
              <a:t>|&lt; </a:t>
            </a:r>
            <a:r>
              <a:rPr lang="en-US" altLang="zh-CN" i="1" dirty="0">
                <a:latin typeface="Symbol" panose="05050102010706020507" pitchFamily="18" charset="2"/>
              </a:rPr>
              <a:t>e</a:t>
            </a:r>
            <a:endParaRPr lang="en-US" altLang="zh-CN" i="1" dirty="0">
              <a:latin typeface="Symbol" panose="05050102010706020507" pitchFamily="18" charset="2"/>
            </a:endParaRPr>
          </a:p>
        </p:txBody>
      </p:sp>
      <p:sp>
        <p:nvSpPr>
          <p:cNvPr id="22537" name="Text Box 9"/>
          <p:cNvSpPr txBox="1"/>
          <p:nvPr/>
        </p:nvSpPr>
        <p:spPr>
          <a:xfrm>
            <a:off x="2085658" y="1763713"/>
            <a:ext cx="2864485" cy="41465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>
            <a:spAutoFit/>
          </a:bodyPr>
          <a:p>
            <a:pPr algn="just"/>
            <a:r>
              <a:rPr lang="zh-CN" altLang="en-US" dirty="0">
                <a:latin typeface="Times New Roman" panose="02020603050405020304" pitchFamily="18" charset="0"/>
              </a:rPr>
              <a:t>当 </a:t>
            </a:r>
            <a:r>
              <a:rPr lang="en-US" altLang="zh-CN" dirty="0">
                <a:latin typeface="Times New Roman" panose="02020603050405020304" pitchFamily="18" charset="0"/>
              </a:rPr>
              <a:t>0&lt;|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i="1" dirty="0">
                <a:latin typeface="Symbol" panose="05050102010706020507" pitchFamily="18" charset="2"/>
              </a:rPr>
              <a:t>- 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dirty="0">
                <a:latin typeface="Times New Roman" panose="02020603050405020304" pitchFamily="18" charset="0"/>
              </a:rPr>
              <a:t>|&lt; </a:t>
            </a:r>
            <a:r>
              <a:rPr lang="en-US" altLang="zh-CN" i="1" dirty="0">
                <a:latin typeface="Symbol" panose="05050102010706020507" pitchFamily="18" charset="2"/>
              </a:rPr>
              <a:t>d</a:t>
            </a:r>
            <a:r>
              <a:rPr lang="en-US" altLang="zh-CN" i="1" dirty="0">
                <a:latin typeface="Times New Roman" panose="02020603050405020304" pitchFamily="18" charset="0"/>
              </a:rPr>
              <a:t>=</a:t>
            </a:r>
            <a:r>
              <a:rPr lang="en-US" altLang="zh-CN" i="1" dirty="0">
                <a:latin typeface="Symbol" panose="05050102010706020507" pitchFamily="18" charset="2"/>
              </a:rPr>
              <a:t>e </a:t>
            </a:r>
            <a:r>
              <a:rPr lang="zh-CN" altLang="zh-CN" dirty="0">
                <a:latin typeface="Symbol" panose="05050102010706020507" pitchFamily="18" charset="2"/>
              </a:rPr>
              <a:t>时，</a:t>
            </a:r>
            <a:endParaRPr lang="zh-CN" altLang="en-US" dirty="0">
              <a:latin typeface="Symbol" panose="05050102010706020507" pitchFamily="18" charset="2"/>
            </a:endParaRPr>
          </a:p>
        </p:txBody>
      </p:sp>
      <p:sp>
        <p:nvSpPr>
          <p:cNvPr id="22538" name="Text Box 10"/>
          <p:cNvSpPr txBox="1"/>
          <p:nvPr/>
        </p:nvSpPr>
        <p:spPr>
          <a:xfrm>
            <a:off x="301784" y="1763713"/>
            <a:ext cx="1785620" cy="41465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>
            <a:spAutoFit/>
          </a:bodyPr>
          <a:p>
            <a:pPr algn="just"/>
            <a:r>
              <a:rPr lang="zh-CN" altLang="zh-CN" dirty="0">
                <a:latin typeface="Times New Roman" panose="02020603050405020304" pitchFamily="18" charset="0"/>
              </a:rPr>
              <a:t>总可取</a:t>
            </a:r>
            <a:r>
              <a:rPr lang="en-US" altLang="zh-CN" i="1" dirty="0">
                <a:latin typeface="Symbol" panose="05050102010706020507" pitchFamily="18" charset="2"/>
              </a:rPr>
              <a:t>d</a:t>
            </a:r>
            <a:r>
              <a:rPr lang="en-US" altLang="zh-CN" i="1" dirty="0">
                <a:latin typeface="Times New Roman" panose="02020603050405020304" pitchFamily="18" charset="0"/>
              </a:rPr>
              <a:t>=</a:t>
            </a:r>
            <a:r>
              <a:rPr lang="en-US" altLang="zh-CN" i="1" dirty="0">
                <a:latin typeface="Symbol" panose="05050102010706020507" pitchFamily="18" charset="2"/>
              </a:rPr>
              <a:t>e 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2539" name="Text Box 11"/>
          <p:cNvSpPr txBox="1"/>
          <p:nvPr/>
        </p:nvSpPr>
        <p:spPr>
          <a:xfrm>
            <a:off x="4590733" y="1143000"/>
            <a:ext cx="3943985" cy="41465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>
            <a:spAutoFit/>
          </a:bodyPr>
          <a:p>
            <a:pPr algn="just"/>
            <a:r>
              <a:rPr lang="zh-CN" altLang="en-US" dirty="0">
                <a:latin typeface="Times New Roman" panose="02020603050405020304" pitchFamily="18" charset="0"/>
              </a:rPr>
              <a:t>因此对于任意给定的正</a:t>
            </a:r>
            <a:r>
              <a:rPr lang="zh-CN" altLang="en-US" dirty="0">
                <a:latin typeface="Symbol" panose="05050102010706020507" pitchFamily="18" charset="2"/>
              </a:rPr>
              <a:t>数</a:t>
            </a:r>
            <a:r>
              <a:rPr lang="en-US" altLang="zh-CN" i="1" dirty="0">
                <a:latin typeface="Symbol" panose="05050102010706020507" pitchFamily="18" charset="2"/>
              </a:rPr>
              <a:t>e </a:t>
            </a:r>
            <a:r>
              <a:rPr lang="zh-CN" altLang="en-US" dirty="0">
                <a:latin typeface="Times New Roman" panose="02020603050405020304" pitchFamily="18" charset="0"/>
              </a:rPr>
              <a:t>，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2541" name="Text Box 13"/>
          <p:cNvSpPr txBox="1"/>
          <p:nvPr/>
        </p:nvSpPr>
        <p:spPr>
          <a:xfrm>
            <a:off x="4927600" y="1763713"/>
            <a:ext cx="1524000" cy="41465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>
            <a:spAutoFit/>
          </a:bodyPr>
          <a:p>
            <a:pPr algn="just"/>
            <a:r>
              <a:rPr lang="zh-CN" altLang="zh-CN" dirty="0">
                <a:latin typeface="Symbol" panose="05050102010706020507" pitchFamily="18" charset="2"/>
              </a:rPr>
              <a:t>能使不等式</a:t>
            </a:r>
            <a:endParaRPr lang="zh-CN" altLang="en-US" dirty="0">
              <a:latin typeface="Symbol" panose="05050102010706020507" pitchFamily="18" charset="2"/>
            </a:endParaRPr>
          </a:p>
        </p:txBody>
      </p:sp>
      <p:sp>
        <p:nvSpPr>
          <p:cNvPr id="22579" name="AutoShape 51">
            <a:hlinkClick r:id="" action="ppaction://hlinkshowjump?jump=nextslide"/>
          </p:cNvPr>
          <p:cNvSpPr/>
          <p:nvPr/>
        </p:nvSpPr>
        <p:spPr>
          <a:xfrm>
            <a:off x="8108951" y="6493352"/>
            <a:ext cx="126999" cy="368934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wrap="none" lIns="0" tIns="0" rIns="0" bIns="0" anchor="ctr" anchorCtr="0">
            <a:spAutoFit/>
          </a:bodyPr>
          <a:p>
            <a:pPr algn="just"/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" name="Group 54"/>
          <p:cNvGrpSpPr/>
          <p:nvPr/>
        </p:nvGrpSpPr>
        <p:grpSpPr>
          <a:xfrm>
            <a:off x="1238250" y="3046413"/>
            <a:ext cx="2209800" cy="617537"/>
            <a:chOff x="912" y="2363"/>
            <a:chExt cx="1392" cy="389"/>
          </a:xfrm>
        </p:grpSpPr>
        <p:sp>
          <p:nvSpPr>
            <p:cNvPr id="5133" name="Text Box 14"/>
            <p:cNvSpPr txBox="1"/>
            <p:nvPr/>
          </p:nvSpPr>
          <p:spPr>
            <a:xfrm>
              <a:off x="912" y="2363"/>
              <a:ext cx="384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>
              <a:spAutoFit/>
            </a:bodyPr>
            <a:p>
              <a:pPr algn="just"/>
              <a:r>
                <a:rPr lang="zh-CN" altLang="zh-CN" dirty="0">
                  <a:latin typeface="Symbol" panose="05050102010706020507" pitchFamily="18" charset="2"/>
                </a:rPr>
                <a:t>所以</a:t>
              </a:r>
              <a:endParaRPr lang="zh-CN" altLang="en-US" dirty="0">
                <a:latin typeface="Symbol" panose="05050102010706020507" pitchFamily="18" charset="2"/>
              </a:endParaRPr>
            </a:p>
          </p:txBody>
        </p:sp>
        <p:graphicFrame>
          <p:nvGraphicFramePr>
            <p:cNvPr id="5122" name="Object 1024"/>
            <p:cNvGraphicFramePr/>
            <p:nvPr/>
          </p:nvGraphicFramePr>
          <p:xfrm>
            <a:off x="1440" y="2400"/>
            <a:ext cx="864" cy="3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4" name="" r:id="rId1" imgW="1372235" imgH="558800" progId="Equation.3">
                    <p:embed/>
                  </p:oleObj>
                </mc:Choice>
                <mc:Fallback>
                  <p:oleObj name="" r:id="rId1" imgW="1372235" imgH="558800" progId="Equation.3">
                    <p:embed/>
                    <p:pic>
                      <p:nvPicPr>
                        <p:cNvPr id="0" name="图片 310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440" y="2400"/>
                          <a:ext cx="864" cy="35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2583" name="Rectangle 55"/>
          <p:cNvSpPr/>
          <p:nvPr/>
        </p:nvSpPr>
        <p:spPr>
          <a:xfrm>
            <a:off x="300196" y="1143000"/>
            <a:ext cx="4319270" cy="41465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>
            <a:spAutoFit/>
          </a:bodyPr>
          <a:p>
            <a:pPr algn="just"/>
            <a:r>
              <a:rPr lang="en-US" altLang="zh-CN" dirty="0">
                <a:latin typeface="Times New Roman" panose="02020603050405020304" pitchFamily="18" charset="0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</a:rPr>
              <a:t>证明：这里</a:t>
            </a:r>
            <a:r>
              <a:rPr lang="en-US" altLang="zh-CN" dirty="0">
                <a:latin typeface="Times New Roman" panose="02020603050405020304" pitchFamily="18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f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en-US" altLang="zh-CN" i="1" dirty="0">
                <a:latin typeface="Symbol" panose="05050102010706020507" pitchFamily="18" charset="2"/>
              </a:rPr>
              <a:t>- </a:t>
            </a:r>
            <a:r>
              <a:rPr lang="en-US" altLang="zh-CN" i="1" dirty="0">
                <a:latin typeface="Times New Roman" panose="02020603050405020304" pitchFamily="18" charset="0"/>
              </a:rPr>
              <a:t>A</a:t>
            </a:r>
            <a:r>
              <a:rPr lang="en-US" altLang="zh-CN" dirty="0">
                <a:latin typeface="Times New Roman" panose="02020603050405020304" pitchFamily="18" charset="0"/>
              </a:rPr>
              <a:t>|=|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i="1" dirty="0">
                <a:latin typeface="Symbol" panose="05050102010706020507" pitchFamily="18" charset="2"/>
              </a:rPr>
              <a:t>- 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dirty="0">
                <a:latin typeface="Times New Roman" panose="02020603050405020304" pitchFamily="18" charset="0"/>
              </a:rPr>
              <a:t>|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22585" name="Picture 57"/>
          <p:cNvPicPr>
            <a:picLocks noChangeAspect="1"/>
          </p:cNvPicPr>
          <p:nvPr/>
        </p:nvPicPr>
        <p:blipFill>
          <a:blip r:embed="rId3"/>
          <a:srcRect r="61522" b="16800"/>
          <a:stretch>
            <a:fillRect/>
          </a:stretch>
        </p:blipFill>
        <p:spPr>
          <a:xfrm>
            <a:off x="304800" y="320675"/>
            <a:ext cx="4267200" cy="66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8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3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3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3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54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53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53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advAuto="1000" build="p"/>
      <p:bldP spid="22535" grpId="0" advAuto="1000" build="p"/>
      <p:bldP spid="22537" grpId="0" build="p"/>
      <p:bldP spid="22538" grpId="0" build="p"/>
      <p:bldP spid="22539" grpId="0" build="p"/>
      <p:bldP spid="22541" grpId="0" build="p"/>
      <p:bldP spid="22579" grpId="0" bldLvl="0" animBg="1"/>
      <p:bldP spid="22583" grpId="0" build="p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9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98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499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01.xml><?xml version="1.0" encoding="utf-8"?>
<p:tagLst xmlns:p="http://schemas.openxmlformats.org/presentationml/2006/main">
  <p:tag name="commondata" val="eyJoZGlkIjoiMDJiNWIzNzI3NmQ5Yjk5NGQ2ZmM1NjVmMTFmOGVkODcifQ==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Office\Templates\讲议模板.pot</Template>
  <TotalTime>0</TotalTime>
  <Words>2370</Words>
  <Application>WPS 演示</Application>
  <PresentationFormat>全屏显示(4:3)</PresentationFormat>
  <Paragraphs>283</Paragraphs>
  <Slides>27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10</vt:i4>
      </vt:variant>
      <vt:variant>
        <vt:lpstr>嵌入 OLE 服务器</vt:lpstr>
      </vt:variant>
      <vt:variant>
        <vt:i4>88</vt:i4>
      </vt:variant>
      <vt:variant>
        <vt:lpstr>幻灯片标题</vt:lpstr>
      </vt:variant>
      <vt:variant>
        <vt:i4>27</vt:i4>
      </vt:variant>
    </vt:vector>
  </HeadingPairs>
  <TitlesOfParts>
    <vt:vector size="139" baseType="lpstr">
      <vt:lpstr>Arial</vt:lpstr>
      <vt:lpstr>宋体</vt:lpstr>
      <vt:lpstr>Wingdings</vt:lpstr>
      <vt:lpstr>Times New Roman</vt:lpstr>
      <vt:lpstr>Wingdings</vt:lpstr>
      <vt:lpstr>楷体</vt:lpstr>
      <vt:lpstr>Source Han Sans CN Bold</vt:lpstr>
      <vt:lpstr>Symbol</vt:lpstr>
      <vt:lpstr>思源黑体 CN</vt:lpstr>
      <vt:lpstr>黑体</vt:lpstr>
      <vt:lpstr>微软雅黑</vt:lpstr>
      <vt:lpstr>Arial Unicode MS</vt:lpstr>
      <vt:lpstr>思源黑体 CN Heavy</vt:lpstr>
      <vt:lpstr>方正兰亭大黑_GBK</vt:lpstr>
      <vt:lpstr>3_自定义设计方案</vt:lpstr>
      <vt:lpstr>2_自定义设计方案</vt:lpstr>
      <vt:lpstr>2_Office 主题​​</vt:lpstr>
      <vt:lpstr>6_自定义设计方案</vt:lpstr>
      <vt:lpstr>7_自定义设计方案</vt:lpstr>
      <vt:lpstr>5_自定义设计方案</vt:lpstr>
      <vt:lpstr>4_自定义设计方案</vt:lpstr>
      <vt:lpstr>1_自定义设计方案</vt:lpstr>
      <vt:lpstr>自定义设计方案</vt:lpstr>
      <vt:lpstr>1_Office 主题​​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Word.Document.8</vt:lpstr>
      <vt:lpstr>Word.Document.8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函数极限的几何意义：</vt:lpstr>
      <vt:lpstr>举例：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二、自变量趋于无穷大时函数的极限</vt:lpstr>
      <vt:lpstr>PowerPoint 演示文稿</vt:lpstr>
      <vt:lpstr>PowerPoint 演示文稿</vt:lpstr>
      <vt:lpstr>PowerPoint 演示文稿</vt:lpstr>
      <vt:lpstr>水平渐近线：</vt:lpstr>
      <vt:lpstr>PowerPoint 演示文稿</vt:lpstr>
      <vt:lpstr>三、函数极限的性质</vt:lpstr>
      <vt:lpstr>三、函数极限的性质</vt:lpstr>
      <vt:lpstr>PowerPoint 演示文稿</vt:lpstr>
      <vt:lpstr>PowerPoint 演示文稿</vt:lpstr>
      <vt:lpstr>四、小结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§1．4  函数的极限</dc:title>
  <dc:creator/>
  <cp:lastModifiedBy>半夏时光</cp:lastModifiedBy>
  <cp:revision>75</cp:revision>
  <cp:lastPrinted>1999-10-06T14:10:00Z</cp:lastPrinted>
  <dcterms:created xsi:type="dcterms:W3CDTF">1999-07-07T01:53:00Z</dcterms:created>
  <dcterms:modified xsi:type="dcterms:W3CDTF">2024-09-20T03:52:45Z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40A48EDF4B80427D902C03A2E07DB589_13</vt:lpwstr>
  </property>
</Properties>
</file>