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0"/>
          <p:cNvPicPr>
            <a:picLocks noChangeAspect="1"/>
          </p:cNvPicPr>
          <p:nvPr/>
        </p:nvPicPr>
        <p:blipFill>
          <a:blip r:embed="rId1"/>
          <a:srcRect t="14380"/>
          <a:stretch>
            <a:fillRect/>
          </a:stretch>
        </p:blipFill>
        <p:spPr>
          <a:xfrm>
            <a:off x="3440430" y="734060"/>
            <a:ext cx="5135880" cy="5948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9715" y="1823085"/>
            <a:ext cx="6767830" cy="30581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58125" y="366776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2638425"/>
            <a:ext cx="6955155" cy="15817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906895" y="278701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1435" y="2623185"/>
            <a:ext cx="7106920" cy="143637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934075" y="42233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1940" y="1187450"/>
            <a:ext cx="6548755" cy="48888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480300" y="2905125"/>
            <a:ext cx="199453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还剩下多少只羊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1445" y="4419600"/>
            <a:ext cx="19945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画图略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WPS 演示</Application>
  <PresentationFormat>宽屏</PresentationFormat>
  <Paragraphs>10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2025-02-27T07:20:31Z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B350C8FA678B477DB2C6ABAA2C883308_13</vt:lpwstr>
  </property>
</Properties>
</file>