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3" r:id="rId3"/>
    <p:sldId id="301" r:id="rId4"/>
    <p:sldId id="300" r:id="rId5"/>
    <p:sldId id="299" r:id="rId6"/>
    <p:sldId id="29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8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2087245"/>
            <a:ext cx="6647180" cy="28460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96000" y="3067050"/>
            <a:ext cx="484505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1445" y="3067050"/>
            <a:ext cx="43688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24605" y="3429000"/>
            <a:ext cx="55245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3790950"/>
            <a:ext cx="43688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51445" y="3790950"/>
            <a:ext cx="43688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00805" y="4152265"/>
            <a:ext cx="400050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00700" y="4514850"/>
            <a:ext cx="49530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16875" y="4514850"/>
            <a:ext cx="47625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2365" y="2252980"/>
            <a:ext cx="7136765" cy="23526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077200" y="2635885"/>
            <a:ext cx="48514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84575" y="3818890"/>
            <a:ext cx="505460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4_02"/>
          <p:cNvPicPr>
            <a:picLocks noChangeAspect="1"/>
          </p:cNvPicPr>
          <p:nvPr/>
        </p:nvPicPr>
        <p:blipFill>
          <a:blip r:embed="rId1"/>
          <a:srcRect r="16999" b="49977"/>
          <a:stretch>
            <a:fillRect/>
          </a:stretch>
        </p:blipFill>
        <p:spPr>
          <a:xfrm>
            <a:off x="2578100" y="2510790"/>
            <a:ext cx="6499860" cy="8597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21505" y="2932430"/>
            <a:ext cx="58102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96380" y="2932430"/>
            <a:ext cx="62801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6665" y="2932430"/>
            <a:ext cx="65595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4070" y="2426970"/>
            <a:ext cx="7756525" cy="1793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75480" y="3821430"/>
            <a:ext cx="21685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(70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-4_04"/>
          <p:cNvPicPr>
            <a:picLocks noChangeAspect="1"/>
          </p:cNvPicPr>
          <p:nvPr/>
        </p:nvPicPr>
        <p:blipFill>
          <a:blip r:embed="rId1"/>
          <a:srcRect l="2158" r="1418" b="23002"/>
          <a:stretch>
            <a:fillRect/>
          </a:stretch>
        </p:blipFill>
        <p:spPr>
          <a:xfrm>
            <a:off x="2473960" y="2358390"/>
            <a:ext cx="6969760" cy="1510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70705" y="4391660"/>
            <a:ext cx="34512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32(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32(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宽屏</PresentationFormat>
  <Paragraphs>30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2025-02-16T09:50:29Z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EA3E8A45870E41F3B6A9DDF57A3AB75B_13</vt:lpwstr>
  </property>
</Properties>
</file>