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72" r:id="rId4"/>
    <p:sldId id="273" r:id="rId5"/>
    <p:sldId id="274" r:id="rId6"/>
    <p:sldId id="275" r:id="rId7"/>
    <p:sldId id="277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6625" y="1953260"/>
            <a:ext cx="7621905" cy="30187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97910" y="3543935"/>
            <a:ext cx="53467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0125" y="3805555"/>
            <a:ext cx="592455" cy="4349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13 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5080" y="3543935"/>
            <a:ext cx="39116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7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85080" y="3805555"/>
            <a:ext cx="40132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5365" y="3543935"/>
            <a:ext cx="45339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48500" y="3670935"/>
            <a:ext cx="47752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67980" y="3805555"/>
            <a:ext cx="59245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00465" y="3670935"/>
            <a:ext cx="39179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49135" y="4058285"/>
            <a:ext cx="76517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57830" y="4369435"/>
            <a:ext cx="429895" cy="321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58465" y="4622800"/>
            <a:ext cx="333375" cy="3492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035" y="2517140"/>
            <a:ext cx="7822565" cy="15176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81045" y="2748915"/>
            <a:ext cx="391795" cy="3302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94050" y="2993390"/>
            <a:ext cx="488315" cy="4356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71085" y="2748915"/>
            <a:ext cx="46863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23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25035" y="2993390"/>
            <a:ext cx="73342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1000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61150" y="2748915"/>
            <a:ext cx="64008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123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86220" y="2993390"/>
            <a:ext cx="715010" cy="3867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1000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03920" y="2748915"/>
            <a:ext cx="58610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27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28990" y="2993390"/>
            <a:ext cx="61468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93415" y="3302635"/>
            <a:ext cx="55562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19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94685" y="3545840"/>
            <a:ext cx="636270" cy="3587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72380" y="3302635"/>
            <a:ext cx="52260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57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95545" y="3517265"/>
            <a:ext cx="59944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89725" y="3302635"/>
            <a:ext cx="49212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7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02095" y="3545840"/>
            <a:ext cx="57975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31885" y="3302635"/>
            <a:ext cx="73342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559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69960" y="3517265"/>
            <a:ext cx="89535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10000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3_02"/>
          <p:cNvPicPr>
            <a:picLocks noChangeAspect="1"/>
          </p:cNvPicPr>
          <p:nvPr/>
        </p:nvPicPr>
        <p:blipFill>
          <a:blip r:embed="rId1"/>
          <a:srcRect r="9664"/>
          <a:stretch>
            <a:fillRect/>
          </a:stretch>
        </p:blipFill>
        <p:spPr>
          <a:xfrm>
            <a:off x="1977390" y="2171065"/>
            <a:ext cx="7805420" cy="22078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58160" y="2709545"/>
            <a:ext cx="325120" cy="852805"/>
          </a:xfrm>
          <a:prstGeom prst="rect">
            <a:avLst/>
          </a:prstGeom>
          <a:solidFill>
            <a:srgbClr val="FF0000">
              <a:alpha val="65000"/>
            </a:srgbClr>
          </a:solidFill>
          <a:effectLst>
            <a:reflection stA="0" endPos="65000" dist="50800" dir="5400000" sy="-100000" algn="bl" rotWithShape="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6540" y="2709545"/>
            <a:ext cx="325120" cy="852805"/>
          </a:xfrm>
          <a:prstGeom prst="rect">
            <a:avLst/>
          </a:prstGeom>
          <a:solidFill>
            <a:srgbClr val="FF0000">
              <a:alpha val="65000"/>
            </a:srgbClr>
          </a:solidFill>
          <a:effectLst>
            <a:reflection stA="0" endPos="65000" dist="50800" dir="5400000" sy="-100000" algn="bl" rotWithShape="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57185" y="2709545"/>
            <a:ext cx="334645" cy="4165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58455" y="3028315"/>
            <a:ext cx="333375" cy="3302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58455" y="3300730"/>
            <a:ext cx="333375" cy="4070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58455" y="3620135"/>
            <a:ext cx="333375" cy="5207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115" y="2191385"/>
            <a:ext cx="7691120" cy="1374140"/>
          </a:xfrm>
          <a:prstGeom prst="rect">
            <a:avLst/>
          </a:prstGeom>
        </p:spPr>
      </p:pic>
      <p:graphicFrame>
        <p:nvGraphicFramePr>
          <p:cNvPr id="4" name="对象 3"/>
          <p:cNvGraphicFramePr/>
          <p:nvPr/>
        </p:nvGraphicFramePr>
        <p:xfrm>
          <a:off x="4749165" y="3491865"/>
          <a:ext cx="15633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2" imgW="1587500" imgH="609600" progId="Equation.DSMT4">
                  <p:embed/>
                </p:oleObj>
              </mc:Choice>
              <mc:Fallback>
                <p:oleObj name="" r:id="rId2" imgW="1587500" imgH="6096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49165" y="3491865"/>
                        <a:ext cx="15633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4-3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7525" y="2087880"/>
            <a:ext cx="8481695" cy="134112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483485" y="3137535"/>
          <a:ext cx="19189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943100" imgH="609600" progId="Equation.DSMT4">
                  <p:embed/>
                </p:oleObj>
              </mc:Choice>
              <mc:Fallback>
                <p:oleObj name="" r:id="rId2" imgW="19431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83485" y="3137535"/>
                        <a:ext cx="19189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6539865" y="3137535"/>
          <a:ext cx="18300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1854200" imgH="609600" progId="Equation.DSMT4">
                  <p:embed/>
                </p:oleObj>
              </mc:Choice>
              <mc:Fallback>
                <p:oleObj name="" r:id="rId4" imgW="1854200" imgH="6096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39865" y="3137535"/>
                        <a:ext cx="18300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4-3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1612265"/>
            <a:ext cx="7827645" cy="23209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17775" y="2428875"/>
            <a:ext cx="1022350" cy="4070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胡阿姨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19925" y="2428875"/>
            <a:ext cx="438785" cy="4070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</Words>
  <Application>WPS 演示</Application>
  <PresentationFormat>宽屏</PresentationFormat>
  <Paragraphs>68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3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华文隶书</vt:lpstr>
      <vt:lpstr>等线 Light</vt:lpstr>
      <vt:lpstr>Microsoft JhengHei UI</vt:lpstr>
      <vt:lpstr>Agency FB</vt:lpstr>
      <vt:lpstr>Bahnschrift Light Condensed</vt:lpstr>
      <vt:lpstr>Bahnschrift SemiBold SemiCondensed</vt:lpstr>
      <vt:lpstr>Berlin Sans FB</vt:lpstr>
      <vt:lpstr>Bookshelf Symbol 7</vt:lpstr>
      <vt:lpstr>Californian FB</vt:lpstr>
      <vt:lpstr>DIN Next LT Pro Medium</vt:lpstr>
      <vt:lpstr>Footlight MT Light</vt:lpstr>
      <vt:lpstr>Franklin Gothic Demi</vt:lpstr>
      <vt:lpstr>French Script MT</vt:lpstr>
      <vt:lpstr>Gigi</vt:lpstr>
      <vt:lpstr>Tw Cen MT</vt:lpstr>
      <vt:lpstr>Constantia</vt:lpstr>
      <vt:lpstr>黑体</vt:lpstr>
      <vt:lpstr>WPS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171</cp:revision>
  <dcterms:created xsi:type="dcterms:W3CDTF">2019-06-19T02:08:00Z</dcterms:created>
  <dcterms:modified xsi:type="dcterms:W3CDTF">2025-02-04T13:32:17Z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AC986DEA6A774FA0BFAF3D873390EBCC_13</vt:lpwstr>
  </property>
</Properties>
</file>