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1883410"/>
            <a:ext cx="7214235" cy="3091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19855" y="3648710"/>
            <a:ext cx="5276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4985" y="3649345"/>
            <a:ext cx="116522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7015" y="3648710"/>
            <a:ext cx="116522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3805" y="3648710"/>
            <a:ext cx="1206500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1715" y="3648710"/>
            <a:ext cx="1206500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3900" y="3648710"/>
            <a:ext cx="1206500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31715" y="4018280"/>
            <a:ext cx="2410460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27450" y="4279900"/>
            <a:ext cx="404495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93310" y="4279900"/>
            <a:ext cx="433705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46140" y="4279900"/>
            <a:ext cx="54610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49770" y="4279900"/>
            <a:ext cx="536575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48020" y="4565650"/>
            <a:ext cx="363855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67780" y="4565650"/>
            <a:ext cx="42672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18960" y="4565650"/>
            <a:ext cx="51435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06335" y="4565650"/>
            <a:ext cx="536575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9105" y="2419350"/>
            <a:ext cx="8588375" cy="19469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33015" y="3094990"/>
            <a:ext cx="937260" cy="430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5615" y="3095625"/>
            <a:ext cx="1308100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1335" y="3095625"/>
            <a:ext cx="1492250" cy="800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...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43290" y="3095625"/>
            <a:ext cx="1531620" cy="800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...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260600"/>
            <a:ext cx="8662670" cy="2160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21830" y="256476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8165" y="3295650"/>
            <a:ext cx="38163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245" y="2483485"/>
            <a:ext cx="8369935" cy="18916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3360" y="3754755"/>
            <a:ext cx="5501640" cy="11912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 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 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可以分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组，每组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人；可以分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组，每组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人；可以分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组，每组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745" y="2001520"/>
            <a:ext cx="8025130" cy="28555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593205" y="436118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51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Constantia</vt:lpstr>
      <vt:lpstr>Cambria</vt:lpstr>
      <vt:lpstr>方正小标宋简体</vt:lpstr>
      <vt:lpstr>仿宋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2025-01-24T17:25:44Z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BDCF461ED39A4157ADE75E4242DE8C7E_13</vt:lpwstr>
  </property>
</Properties>
</file>