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7" r:id="rId3"/>
    <p:sldId id="289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360" y="608330"/>
            <a:ext cx="8218170" cy="6170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61710" y="6057265"/>
            <a:ext cx="12992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3170" y="6057265"/>
            <a:ext cx="756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86100" y="6380480"/>
            <a:ext cx="13563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尽职尽责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31238" y="3533140"/>
            <a:ext cx="126555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天真可爱、好奇心强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50275" y="2572385"/>
            <a:ext cx="156654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天真可爱、忠于职守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7715" y="3533140"/>
            <a:ext cx="151765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容容给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寄信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31623" y="27266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动作描写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66885" y="6057265"/>
            <a:ext cx="10293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认真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9" grpId="0"/>
      <p:bldP spid="9" grpId="1"/>
      <p:bldP spid="10" grpId="0"/>
      <p:bldP spid="10" grpId="1"/>
      <p:bldP spid="8" grpId="0"/>
      <p:bldP spid="8" grpId="1"/>
      <p:bldP spid="6" grpId="0"/>
      <p:bldP spid="6" grpId="1"/>
      <p:bldP spid="5" grpId="0"/>
      <p:bldP spid="5" grpId="1"/>
      <p:bldP spid="12" grpId="0"/>
      <p:bldP spid="12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110" y="760095"/>
            <a:ext cx="8185785" cy="5640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75593" y="4360545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外貌描写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5650" y="4222115"/>
            <a:ext cx="273939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妈妈面色有些疲倦，手上起了好几个茧子。</a:t>
            </a:r>
            <a:endParaRPr lang="zh-CN" altLang="en-US" sz="18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0065" y="1670050"/>
            <a:ext cx="173736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人物的特点</a:t>
            </a:r>
            <a:endParaRPr lang="zh-CN" altLang="en-US" sz="18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30720" y="5135245"/>
            <a:ext cx="3017520" cy="1435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妈妈非常勤劳，经常在家里搞卫生，又是扫地，又是擦桌子。只要是晴天，总是能看见妈妈在洗洗晒晒，一刻也不闲着。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07205" y="1068070"/>
            <a:ext cx="1319530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75910" y="5535295"/>
            <a:ext cx="1265555" cy="3829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动作描写</a:t>
            </a:r>
            <a:endParaRPr lang="zh-CN" altLang="en-US" sz="18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5" grpId="0"/>
      <p:bldP spid="5" grpId="1"/>
      <p:bldP spid="6" grpId="0"/>
      <p:bldP spid="6" grpId="1"/>
      <p:bldP spid="10" grpId="0"/>
      <p:bldP spid="10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WPS 演示</Application>
  <PresentationFormat>宽屏</PresentationFormat>
  <Paragraphs>28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2025-02-18T16:26:17Z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