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1" userDrawn="1">
          <p15:clr>
            <a:srgbClr val="A4A3A4"/>
          </p15:clr>
        </p15:guide>
        <p15:guide id="2" pos="39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01"/>
        <p:guide pos="39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0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image" Target="../media/image6.tiff"/><Relationship Id="rId1" Type="http://schemas.openxmlformats.org/officeDocument/2006/relationships/tags" Target="../tags/tag6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tiff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51210" cy="37636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67560" y="4610735"/>
            <a:ext cx="12014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4825" y="4107815"/>
            <a:ext cx="1256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54808" y="36118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06525"/>
            <a:ext cx="10968355" cy="24968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55720" y="2896870"/>
            <a:ext cx="573405" cy="4197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18510" y="1916430"/>
            <a:ext cx="5861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18510" y="2406650"/>
            <a:ext cx="5861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46145" y="3409950"/>
            <a:ext cx="54292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990" cy="14497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85865" y="1490345"/>
            <a:ext cx="6978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_0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08330" y="1414780"/>
            <a:ext cx="10969625" cy="298005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346825" y="240347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清泉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0667365" y="337248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月落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87705" y="3890645"/>
            <a:ext cx="52692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乌啼霜满天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江枫渔火对愁眠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971675" y="2894330"/>
            <a:ext cx="1568450" cy="3333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山间傍晚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3884930" y="2403475"/>
            <a:ext cx="1294130" cy="454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松树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6836410" y="1907540"/>
            <a:ext cx="4249420" cy="4356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明月松间照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             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清泉石上流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5" grpId="0"/>
      <p:bldP spid="8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455" y="1118235"/>
            <a:ext cx="10984865" cy="46221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36740" y="2325370"/>
            <a:ext cx="1265555" cy="3784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浣女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49983" y="17310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清泉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64020" y="4552950"/>
            <a:ext cx="2220595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向山海关进发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45935" y="1731010"/>
            <a:ext cx="13563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新雨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36740" y="5186045"/>
            <a:ext cx="1336675" cy="3822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风雪交加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36740" y="3714750"/>
            <a:ext cx="717550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钟声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62060" y="2325370"/>
            <a:ext cx="1306195" cy="3784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渔舟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73098" y="31419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渔火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65340" y="3141980"/>
            <a:ext cx="8191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江枫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5" grpId="0"/>
      <p:bldP spid="11" grpId="0"/>
      <p:bldP spid="13" grpId="0"/>
      <p:bldP spid="12" grpId="0"/>
      <p:bldP spid="10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055" y="740410"/>
            <a:ext cx="10633710" cy="54292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059420" y="5652135"/>
            <a:ext cx="25038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思念家乡的心情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50133" y="28987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雪一更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69313" y="28987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风一更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98185" y="2898775"/>
            <a:ext cx="2158365" cy="4495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夜深千帐灯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72080" y="5652135"/>
            <a:ext cx="31261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声音嘈杂，这里指风雪声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37573" y="5080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山海关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41425" y="3429000"/>
            <a:ext cx="2196465" cy="4521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聒碎乡心梦不成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56550" y="5102860"/>
            <a:ext cx="266192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那边，这里指关外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12" grpId="0"/>
      <p:bldP spid="11" grpId="0"/>
      <p:bldP spid="13" grpId="0"/>
      <p:bldP spid="10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490" y="755015"/>
            <a:ext cx="10440035" cy="54749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93595" y="2959735"/>
            <a:ext cx="1631950" cy="421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安宁、温暖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72655" y="3494405"/>
            <a:ext cx="1256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55790" y="1313815"/>
            <a:ext cx="21488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行程中风雪交加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53018" y="13138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长途跋涉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66418" y="7905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词牌名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89195" y="790575"/>
            <a:ext cx="1265555" cy="363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纳兰性德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28368" y="18649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风雪声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97158" y="18649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故乡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62015" y="2406015"/>
            <a:ext cx="15240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嘈杂、寒冷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64298" y="24060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故园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13" grpId="0"/>
      <p:bldP spid="12" grpId="0"/>
      <p:bldP spid="15" grpId="0"/>
      <p:bldP spid="1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19175"/>
            <a:ext cx="10968990" cy="1483360"/>
          </a:xfrm>
          <a:prstGeom prst="rect">
            <a:avLst/>
          </a:prstGeom>
        </p:spPr>
      </p:pic>
      <p:pic>
        <p:nvPicPr>
          <p:cNvPr id="5" name="图片 4" descr="7-1-1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2502535"/>
            <a:ext cx="10968990" cy="31832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54825" y="4902200"/>
            <a:ext cx="1294130" cy="4057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4825" y="4453890"/>
            <a:ext cx="1294130" cy="4394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54825" y="399859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C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54825" y="350266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34.65,&quot;left&quot;:47.9,&quot;top&quot;:111.4,&quot;width&quot;:893.95}"/>
</p:tagLst>
</file>

<file path=ppt/tags/tag64.xml><?xml version="1.0" encoding="utf-8"?>
<p:tagLst xmlns:p="http://schemas.openxmlformats.org/presentationml/2006/main">
  <p:tag name="KSO_WM_DIAGRAM_VIRTUALLY_FRAME" val="{&quot;height&quot;:234.65,&quot;left&quot;:47.9,&quot;top&quot;:111.4,&quot;width&quot;:893.95}"/>
</p:tagLst>
</file>

<file path=ppt/tags/tag65.xml><?xml version="1.0" encoding="utf-8"?>
<p:tagLst xmlns:p="http://schemas.openxmlformats.org/presentationml/2006/main">
  <p:tag name="KSO_WM_DIAGRAM_VIRTUALLY_FRAME" val="{&quot;height&quot;:234.65,&quot;left&quot;:47.9,&quot;top&quot;:111.4,&quot;width&quot;:893.95}"/>
</p:tagLst>
</file>

<file path=ppt/tags/tag66.xml><?xml version="1.0" encoding="utf-8"?>
<p:tagLst xmlns:p="http://schemas.openxmlformats.org/presentationml/2006/main">
  <p:tag name="KSO_WM_DIAGRAM_VIRTUALLY_FRAME" val="{&quot;height&quot;:234.65,&quot;left&quot;:47.9,&quot;top&quot;:111.4,&quot;width&quot;:893.95}"/>
</p:tagLst>
</file>

<file path=ppt/tags/tag67.xml><?xml version="1.0" encoding="utf-8"?>
<p:tagLst xmlns:p="http://schemas.openxmlformats.org/presentationml/2006/main">
  <p:tag name="KSO_WM_DIAGRAM_VIRTUALLY_FRAME" val="{&quot;height&quot;:234.65,&quot;left&quot;:47.9,&quot;top&quot;:111.4,&quot;width&quot;:893.95}"/>
</p:tagLst>
</file>

<file path=ppt/tags/tag68.xml><?xml version="1.0" encoding="utf-8"?>
<p:tagLst xmlns:p="http://schemas.openxmlformats.org/presentationml/2006/main">
  <p:tag name="KSO_WM_DIAGRAM_VIRTUALLY_FRAME" val="{&quot;height&quot;:234.65,&quot;left&quot;:47.9,&quot;top&quot;:111.4,&quot;width&quot;:893.95}"/>
</p:tagLst>
</file>

<file path=ppt/tags/tag69.xml><?xml version="1.0" encoding="utf-8"?>
<p:tagLst xmlns:p="http://schemas.openxmlformats.org/presentationml/2006/main">
  <p:tag name="KSO_WM_DIAGRAM_VIRTUALLY_FRAME" val="{&quot;height&quot;:234.65,&quot;left&quot;:47.9,&quot;top&quot;:111.4,&quot;width&quot;:893.9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WPS 演示</Application>
  <PresentationFormat>宽屏</PresentationFormat>
  <Paragraphs>92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2024-08-26T07:09:50Z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