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1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1950085"/>
            <a:ext cx="6870700" cy="283019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3996690" y="3315970"/>
            <a:ext cx="831850" cy="54800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867275" y="3306445"/>
            <a:ext cx="2915920" cy="7924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004435" y="3276600"/>
            <a:ext cx="948690" cy="9296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953125" y="3276600"/>
            <a:ext cx="685165" cy="8610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544695" y="3227705"/>
            <a:ext cx="2240280" cy="9982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129655" y="3286760"/>
            <a:ext cx="615950" cy="8216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377815" y="3305810"/>
            <a:ext cx="2259965" cy="7334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186295" y="3237865"/>
            <a:ext cx="498475" cy="9588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714615" y="3325495"/>
            <a:ext cx="675005" cy="9201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7125" y="2579370"/>
            <a:ext cx="7066280" cy="17672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572760" y="3734435"/>
            <a:ext cx="402590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06845" y="3723640"/>
            <a:ext cx="40259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04430" y="3723640"/>
            <a:ext cx="40259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52485" y="3734435"/>
            <a:ext cx="40259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9225" y="2421890"/>
            <a:ext cx="6831330" cy="19354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37735" y="3926840"/>
            <a:ext cx="107696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长方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0205" y="3370580"/>
            <a:ext cx="172339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连线略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40525" y="3917315"/>
            <a:ext cx="95059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三角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9860" y="2385060"/>
            <a:ext cx="6861175" cy="21951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44975" y="4026535"/>
            <a:ext cx="1664335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①②③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82410" y="4036060"/>
            <a:ext cx="40259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1280" y="2553970"/>
            <a:ext cx="6851650" cy="17100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79850" y="3296920"/>
            <a:ext cx="40259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42250" y="3289300"/>
            <a:ext cx="40259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94680" y="3729990"/>
            <a:ext cx="402590" cy="3778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WPS 演示</Application>
  <PresentationFormat>宽屏</PresentationFormat>
  <Paragraphs>24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179</cp:revision>
  <dcterms:created xsi:type="dcterms:W3CDTF">2019-06-19T02:08:00Z</dcterms:created>
  <dcterms:modified xsi:type="dcterms:W3CDTF">2025-02-27T01:49:26Z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8E92F43F99E94A2D9EB8AA30BC867725_13</vt:lpwstr>
  </property>
</Properties>
</file>