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052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7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F8A46A6-F68E-EF60-E0DB-E09DA3DF1C8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23BCD96-672C-452D-88DE-0C840F6E47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32A639-5AEE-44A8-9821-8C247DE930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2D0EF24-4D54-43E6-B313-42DC6383BC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9d24bc033?vcp=1&amp;pid=631309717&amp;color=0,0,0&amp;mp=1&amp;vtp=1&amp;vaab=1&amp;bt=1&amp;bbb=1"/>
              <p:cNvSpPr/>
              <p:nvPr/>
            </p:nvSpPr>
            <p:spPr>
              <a:xfrm>
                <a:off x="539496" y="2171986"/>
                <a:ext cx="11109960" cy="24854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家用吸尘器的电功率约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电饭锅的电功率约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电热水壶的电功率约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家用空调的电功率约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9d24bc033?vcp=1&amp;pid=631309717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1986"/>
                <a:ext cx="11109960" cy="2485454"/>
              </a:xfrm>
              <a:prstGeom prst="rect">
                <a:avLst/>
              </a:prstGeom>
              <a:blipFill>
                <a:blip r:embed="rId3"/>
                <a:stretch>
                  <a:fillRect b="-80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"/>
              <p:cNvSpPr/>
              <p:nvPr/>
            </p:nvSpPr>
            <p:spPr>
              <a:xfrm>
                <a:off x="539496" y="1477327"/>
                <a:ext cx="11109960" cy="383070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重要物理常数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真空中光、电磁波的传播速度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重力与质量的比值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（近似计算时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取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1个标准大气压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=760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mmHg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=1.01×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水的密度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 1.0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水的比热容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m&gt; 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77327"/>
                <a:ext cx="11109960" cy="3830701"/>
              </a:xfrm>
              <a:prstGeom prst="rect">
                <a:avLst/>
              </a:prstGeom>
              <a:blipFill>
                <a:blip r:embed="rId3"/>
                <a:stretch>
                  <a:fillRect b="-47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31309717.fixed?vcp=1&amp;pid=ce8178334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631309717.fixed?vcp=1&amp;pid=ce8178334&amp;color=86,186,157&amp;vtp=1&amp;vaab=1&amp;bbb=1"/>
          <p:cNvSpPr/>
          <p:nvPr/>
        </p:nvSpPr>
        <p:spPr>
          <a:xfrm>
            <a:off x="265176" y="28803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</a:t>
            </a:r>
            <a:endParaRPr lang="en-US" altLang="zh-CN" sz="4400" dirty="0"/>
          </a:p>
        </p:txBody>
      </p:sp>
      <p:sp>
        <p:nvSpPr>
          <p:cNvPr id="4" name="C_2_BD#631309717.fixed?vcp=1&amp;pid=ce8178334&amp;color=0,0,0&amp;vtp=1&amp;vaab=1&amp;bbb=1"/>
          <p:cNvSpPr/>
          <p:nvPr/>
        </p:nvSpPr>
        <p:spPr>
          <a:xfrm>
            <a:off x="265176" y="431596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备考手册1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sp=1&amp;vcp=1&amp;pid=631309717&amp;color=0,0,0&amp;vtp=1&amp;vaab=1&amp;bt=1&amp;bbb=1"/>
              <p:cNvSpPr/>
              <p:nvPr/>
            </p:nvSpPr>
            <p:spPr>
              <a:xfrm>
                <a:off x="539496" y="1192816"/>
                <a:ext cx="11109960" cy="44285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估测、估算类物理量的大小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长度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、高度、宽度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一般楼房一层高约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中学生大拇指指甲宽度约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课桌的高度约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一支新铅笔的长度约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物理课本的长度约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，宽度约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sp=1&amp;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2816"/>
                <a:ext cx="11109960" cy="4428554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"/>
              <p:cNvSpPr/>
              <p:nvPr/>
            </p:nvSpPr>
            <p:spPr>
              <a:xfrm>
                <a:off x="539496" y="1845595"/>
                <a:ext cx="11109960" cy="31331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普通中学生百米跑成绩约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中学生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跑成绩约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做一次眼保健操的时间约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演奏一次中华人民共和国国歌用时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5595"/>
                <a:ext cx="11109960" cy="3133154"/>
              </a:xfrm>
              <a:prstGeom prst="rect">
                <a:avLst/>
              </a:prstGeom>
              <a:blipFill>
                <a:blip r:embed="rId3"/>
                <a:stretch>
                  <a:fillRect b="-64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"/>
              <p:cNvSpPr/>
              <p:nvPr/>
            </p:nvSpPr>
            <p:spPr>
              <a:xfrm>
                <a:off x="539496" y="1845595"/>
                <a:ext cx="11109960" cy="31331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速度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人通常步行的速度约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骑自行车的速度约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光或电磁波在真空中传播的速度为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8 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声音在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空气中的传播速度为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5595"/>
                <a:ext cx="11109960" cy="3133154"/>
              </a:xfrm>
              <a:prstGeom prst="rect">
                <a:avLst/>
              </a:prstGeom>
              <a:blipFill>
                <a:blip r:embed="rId3"/>
                <a:stretch>
                  <a:fillRect b="-64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&amp;hb=1"/>
              <p:cNvSpPr/>
              <p:nvPr/>
            </p:nvSpPr>
            <p:spPr>
              <a:xfrm>
                <a:off x="539496" y="1525556"/>
                <a:ext cx="11109960" cy="37808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人体的正常体温约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个标准大气压下，冰水混合物的温度、冰的熔点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、水的凝固点为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，水的沸点为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人体感觉舒适的环境温度约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洗澡水的温度约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5556"/>
                <a:ext cx="11109960" cy="3780854"/>
              </a:xfrm>
              <a:prstGeom prst="rect">
                <a:avLst/>
              </a:prstGeom>
              <a:blipFill>
                <a:blip r:embed="rId3"/>
                <a:stretch>
                  <a:fillRect l="-110" b="-54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"/>
              <p:cNvSpPr/>
              <p:nvPr/>
            </p:nvSpPr>
            <p:spPr>
              <a:xfrm>
                <a:off x="539496" y="1192816"/>
                <a:ext cx="11109960" cy="44285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一个鸡蛋的质量约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一名中学生的质量约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一本物理教科书的质量约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一个篮球的质量约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一瓶矿泉水的质量约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一头大象的质量约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2816"/>
                <a:ext cx="11109960" cy="4428554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"/>
              <p:cNvSpPr/>
              <p:nvPr/>
            </p:nvSpPr>
            <p:spPr>
              <a:xfrm>
                <a:off x="539496" y="1519206"/>
                <a:ext cx="11109960" cy="37808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一节新干电池的电压为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一节新蓄电池的电压为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手机电池的电压约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人体的安全电压不高于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我国家庭电路电压是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9206"/>
                <a:ext cx="11109960" cy="3780854"/>
              </a:xfrm>
              <a:prstGeom prst="rect">
                <a:avLst/>
              </a:prstGeom>
              <a:blipFill>
                <a:blip r:embed="rId3"/>
                <a:stretch>
                  <a:fillRect b="-54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9d24bc033?vcp=1&amp;pid=631309717&amp;color=0,0,0&amp;vtp=1&amp;vaab=1&amp;bt=1&amp;bbb=1"/>
              <p:cNvSpPr/>
              <p:nvPr/>
            </p:nvSpPr>
            <p:spPr>
              <a:xfrm>
                <a:off x="539496" y="1519206"/>
                <a:ext cx="11109960" cy="37808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电功率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液晶电视机的电功率约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电风扇的电功率约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冰箱的额定功率约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台式计算机的电功率约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洗衣机的电功率约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9d24bc033?vcp=1&amp;pid=63130971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9206"/>
                <a:ext cx="11109960" cy="3780854"/>
              </a:xfrm>
              <a:prstGeom prst="rect">
                <a:avLst/>
              </a:prstGeom>
              <a:blipFill>
                <a:blip r:embed="rId3"/>
                <a:stretch>
                  <a:fillRect b="-54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549</Words>
  <Application>Microsoft Office PowerPoint</Application>
  <PresentationFormat>宽屏</PresentationFormat>
  <Paragraphs>66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6</cp:revision>
  <dcterms:created xsi:type="dcterms:W3CDTF">2024-12-11T07:03:00Z</dcterms:created>
  <dcterms:modified xsi:type="dcterms:W3CDTF">2025-07-24T09:11:18Z</dcterms:modified>
  <cp:category/>
  <cp:contentStatus/>
</cp:coreProperties>
</file>