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72" r:id="rId3"/>
    <p:sldId id="273" r:id="rId4"/>
    <p:sldId id="274" r:id="rId5"/>
    <p:sldId id="275" r:id="rId6"/>
    <p:sldId id="276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9" userDrawn="1">
          <p15:clr>
            <a:srgbClr val="A4A3A4"/>
          </p15:clr>
        </p15:guide>
        <p15:guide id="2" pos="39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308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99"/>
        <p:guide pos="392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4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7655" y="808990"/>
            <a:ext cx="8830310" cy="426339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279900" y="3491865"/>
            <a:ext cx="5505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66285" y="4028440"/>
            <a:ext cx="416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51350" y="4498340"/>
            <a:ext cx="4845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13680" y="4498340"/>
            <a:ext cx="5505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101965" y="3491865"/>
            <a:ext cx="5505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407400" y="4037965"/>
            <a:ext cx="5505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263890" y="4507230"/>
            <a:ext cx="454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137015" y="4516755"/>
            <a:ext cx="5505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/>
      <p:bldP spid="3" grpId="1"/>
      <p:bldP spid="4" grpId="0"/>
      <p:bldP spid="4" grpId="1"/>
      <p:bldP spid="5" grpId="0"/>
      <p:bldP spid="5" grpId="1"/>
      <p:bldP spid="8" grpId="0"/>
      <p:bldP spid="8" grpId="1"/>
      <p:bldP spid="9" grpId="0"/>
      <p:bldP spid="9" grpId="1"/>
      <p:bldP spid="10" grpId="0"/>
      <p:bldP spid="10" grpId="1"/>
      <p:bldP spid="12" grpId="0"/>
      <p:bldP spid="1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4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8275" y="1002030"/>
            <a:ext cx="8954770" cy="158877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210050" y="1002030"/>
            <a:ext cx="16122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画一画略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11930" y="2063750"/>
            <a:ext cx="5213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957185" y="2063750"/>
            <a:ext cx="5213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5" grpId="0"/>
      <p:bldP spid="5" grpId="1"/>
      <p:bldP spid="3" grpId="0"/>
      <p:bldP spid="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4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1465" y="1089025"/>
            <a:ext cx="8649335" cy="26219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021455" y="2724785"/>
            <a:ext cx="5213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21025" y="3231515"/>
            <a:ext cx="5213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76675" y="3231515"/>
            <a:ext cx="5213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55160" y="3241040"/>
            <a:ext cx="5213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792595" y="2724785"/>
            <a:ext cx="5213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552055" y="2743835"/>
            <a:ext cx="368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127365" y="2734310"/>
            <a:ext cx="5213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15455" y="3223260"/>
            <a:ext cx="5213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542530" y="3231515"/>
            <a:ext cx="3975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117840" y="3241040"/>
            <a:ext cx="5213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4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8435" y="1010285"/>
            <a:ext cx="9696450" cy="123507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360420" y="1278890"/>
            <a:ext cx="5213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41370" y="1690370"/>
            <a:ext cx="5213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31410" y="1302385"/>
            <a:ext cx="5213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931410" y="1690370"/>
            <a:ext cx="5213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92875" y="1288415"/>
            <a:ext cx="5213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502400" y="1709420"/>
            <a:ext cx="5213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025765" y="1297940"/>
            <a:ext cx="5213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035290" y="1691640"/>
            <a:ext cx="5213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615805" y="1307465"/>
            <a:ext cx="5213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625330" y="1699895"/>
            <a:ext cx="5213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2" grpId="0"/>
      <p:bldP spid="1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4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2590" y="896620"/>
            <a:ext cx="8847455" cy="292798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017135" y="3261360"/>
            <a:ext cx="5213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433060" y="3270885"/>
            <a:ext cx="5086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－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11850" y="3261360"/>
            <a:ext cx="5213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471285" y="3270885"/>
            <a:ext cx="5213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5" grpId="0"/>
      <p:bldP spid="15" grpId="1"/>
      <p:bldP spid="3" grpId="0"/>
      <p:bldP spid="3" grpId="1"/>
      <p:bldP spid="4" grpId="0"/>
      <p:bldP spid="4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</Words>
  <Application>WPS 演示</Application>
  <PresentationFormat>宽屏</PresentationFormat>
  <Paragraphs>70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173</cp:revision>
  <dcterms:created xsi:type="dcterms:W3CDTF">2019-06-19T02:08:00Z</dcterms:created>
  <dcterms:modified xsi:type="dcterms:W3CDTF">2025-02-25T04:04:58Z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0019029A081447F9893CFB988F94F4D5_13</vt:lpwstr>
  </property>
</Properties>
</file>