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7" r:id="rId3"/>
    <p:sldId id="289" r:id="rId4"/>
    <p:sldId id="290" r:id="rId5"/>
    <p:sldId id="293" r:id="rId6"/>
    <p:sldId id="288" r:id="rId7"/>
    <p:sldId id="292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1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160" y="1151255"/>
            <a:ext cx="10139680" cy="3118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69910" y="3322955"/>
            <a:ext cx="2378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人物的思维过程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48740" y="3322955"/>
            <a:ext cx="1265555" cy="432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机智果断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42973" y="2884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善于谋划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6075" y="2884170"/>
            <a:ext cx="1198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自相矛盾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8225" y="3726815"/>
            <a:ext cx="31597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选择合适的办法去解决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8165" y="3722370"/>
            <a:ext cx="2114550" cy="431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分析当时的情况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5" grpId="0"/>
      <p:bldP spid="5" grpId="1"/>
      <p:bldP spid="7" grpId="0"/>
      <p:bldP spid="7" grpId="1"/>
      <p:bldP spid="10" grpId="0"/>
      <p:bldP spid="10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185" y="1370330"/>
            <a:ext cx="10163175" cy="2162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20453" y="30232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重复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99263" y="26244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应答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20453" y="26244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坚固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2630" y="3023235"/>
            <a:ext cx="8502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守候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1313815"/>
            <a:ext cx="9760585" cy="32232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73340" y="3681730"/>
            <a:ext cx="1363980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心慌意乱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82640" y="2693035"/>
            <a:ext cx="1250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放任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25845" y="2271395"/>
            <a:ext cx="130175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放肆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7690" y="4097655"/>
            <a:ext cx="1887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心惊胆战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240" y="799465"/>
            <a:ext cx="9890760" cy="54502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31328" y="35985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很短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02245" y="3199765"/>
            <a:ext cx="31934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对整个地球进化史来说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2780665"/>
            <a:ext cx="34061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孩子面临着巨大的危险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53260" y="4698365"/>
            <a:ext cx="880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转眼间，我已经十一岁了，妈妈讲起我小时候的事，仿佛就发生在昨天。</a:t>
            </a:r>
            <a:r>
              <a:rPr lang="en-US" altLang="zh-CN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1030605"/>
            <a:ext cx="9162415" cy="45281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38925" y="4365625"/>
            <a:ext cx="13061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及笄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61400" y="3568065"/>
            <a:ext cx="12954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一百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3125" y="2640330"/>
            <a:ext cx="1255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古稀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1485" y="2630805"/>
            <a:ext cx="1224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9445" y="3568065"/>
            <a:ext cx="124523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六十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4165" y="2630805"/>
            <a:ext cx="12357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95600" y="5112385"/>
            <a:ext cx="1102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而立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80448" y="47136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不惑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9" grpId="0"/>
      <p:bldP spid="9" grpId="1"/>
      <p:bldP spid="6" grpId="0"/>
      <p:bldP spid="6" grpId="1"/>
      <p:bldP spid="5" grpId="0"/>
      <p:bldP spid="5" grpId="1"/>
      <p:bldP spid="7" grpId="0"/>
      <p:bldP spid="7" grpId="1"/>
      <p:bldP spid="12" grpId="0"/>
      <p:bldP spid="12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-1_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2365" y="655955"/>
            <a:ext cx="7961630" cy="620204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98240" y="1829435"/>
            <a:ext cx="2095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038465" y="1753235"/>
            <a:ext cx="963295" cy="38290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89070" y="2081530"/>
            <a:ext cx="285115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70960" y="1539875"/>
            <a:ext cx="39052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825875" y="1769110"/>
            <a:ext cx="127000" cy="6032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3698240" y="2371090"/>
            <a:ext cx="2095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00070" y="2371090"/>
            <a:ext cx="2095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34965" y="2268220"/>
            <a:ext cx="1105535" cy="375920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40675" y="2371090"/>
            <a:ext cx="2095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907790" y="2845435"/>
            <a:ext cx="2095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79640" y="2845435"/>
            <a:ext cx="4127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441815" y="2845435"/>
            <a:ext cx="425450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775960" y="3783330"/>
            <a:ext cx="981075" cy="406400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02040" y="3782695"/>
            <a:ext cx="811530" cy="40703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870960" y="4900295"/>
            <a:ext cx="209550" cy="217170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055735" y="5318125"/>
            <a:ext cx="811530" cy="40703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871585" y="5835650"/>
            <a:ext cx="811530" cy="407670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6656070" y="3700780"/>
            <a:ext cx="537210" cy="164465"/>
          </a:xfrm>
          <a:custGeom>
            <a:avLst/>
            <a:gdLst>
              <a:gd name="connisteX0" fmla="*/ 0 w 537210"/>
              <a:gd name="connsiteY0" fmla="*/ 164616 h 164616"/>
              <a:gd name="connisteX1" fmla="*/ 43815 w 537210"/>
              <a:gd name="connsiteY1" fmla="*/ 99846 h 164616"/>
              <a:gd name="connisteX2" fmla="*/ 108585 w 537210"/>
              <a:gd name="connsiteY2" fmla="*/ 69366 h 164616"/>
              <a:gd name="connisteX3" fmla="*/ 173355 w 537210"/>
              <a:gd name="connsiteY3" fmla="*/ 69366 h 164616"/>
              <a:gd name="connisteX4" fmla="*/ 238125 w 537210"/>
              <a:gd name="connsiteY4" fmla="*/ 115086 h 164616"/>
              <a:gd name="connisteX5" fmla="*/ 171450 w 537210"/>
              <a:gd name="connsiteY5" fmla="*/ 153186 h 164616"/>
              <a:gd name="connisteX6" fmla="*/ 133350 w 537210"/>
              <a:gd name="connsiteY6" fmla="*/ 88416 h 164616"/>
              <a:gd name="connisteX7" fmla="*/ 198120 w 537210"/>
              <a:gd name="connsiteY7" fmla="*/ 36981 h 164616"/>
              <a:gd name="connisteX8" fmla="*/ 264795 w 537210"/>
              <a:gd name="connsiteY8" fmla="*/ 31266 h 164616"/>
              <a:gd name="connisteX9" fmla="*/ 329565 w 537210"/>
              <a:gd name="connsiteY9" fmla="*/ 36981 h 164616"/>
              <a:gd name="connisteX10" fmla="*/ 394335 w 537210"/>
              <a:gd name="connsiteY10" fmla="*/ 63651 h 164616"/>
              <a:gd name="connisteX11" fmla="*/ 407670 w 537210"/>
              <a:gd name="connsiteY11" fmla="*/ 128421 h 164616"/>
              <a:gd name="connisteX12" fmla="*/ 342900 w 537210"/>
              <a:gd name="connsiteY12" fmla="*/ 126516 h 164616"/>
              <a:gd name="connisteX13" fmla="*/ 342900 w 537210"/>
              <a:gd name="connsiteY13" fmla="*/ 59841 h 164616"/>
              <a:gd name="connisteX14" fmla="*/ 407670 w 537210"/>
              <a:gd name="connsiteY14" fmla="*/ 6501 h 164616"/>
              <a:gd name="connisteX15" fmla="*/ 472440 w 537210"/>
              <a:gd name="connsiteY15" fmla="*/ 2691 h 164616"/>
              <a:gd name="connisteX16" fmla="*/ 537210 w 537210"/>
              <a:gd name="connsiteY16" fmla="*/ 8406 h 1646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537210" h="164617">
                <a:moveTo>
                  <a:pt x="0" y="164617"/>
                </a:moveTo>
                <a:cubicBezTo>
                  <a:pt x="7620" y="152552"/>
                  <a:pt x="22225" y="118897"/>
                  <a:pt x="43815" y="99847"/>
                </a:cubicBezTo>
                <a:cubicBezTo>
                  <a:pt x="65405" y="80797"/>
                  <a:pt x="82550" y="75717"/>
                  <a:pt x="108585" y="69367"/>
                </a:cubicBezTo>
                <a:cubicBezTo>
                  <a:pt x="134620" y="63017"/>
                  <a:pt x="147320" y="60477"/>
                  <a:pt x="173355" y="69367"/>
                </a:cubicBezTo>
                <a:cubicBezTo>
                  <a:pt x="199390" y="78257"/>
                  <a:pt x="238760" y="98577"/>
                  <a:pt x="238125" y="115087"/>
                </a:cubicBezTo>
                <a:cubicBezTo>
                  <a:pt x="237490" y="131597"/>
                  <a:pt x="192405" y="158267"/>
                  <a:pt x="171450" y="153187"/>
                </a:cubicBezTo>
                <a:cubicBezTo>
                  <a:pt x="150495" y="148107"/>
                  <a:pt x="128270" y="111912"/>
                  <a:pt x="133350" y="88417"/>
                </a:cubicBezTo>
                <a:cubicBezTo>
                  <a:pt x="138430" y="64922"/>
                  <a:pt x="172085" y="48412"/>
                  <a:pt x="198120" y="36982"/>
                </a:cubicBezTo>
                <a:cubicBezTo>
                  <a:pt x="224155" y="25552"/>
                  <a:pt x="238760" y="31267"/>
                  <a:pt x="264795" y="31267"/>
                </a:cubicBezTo>
                <a:cubicBezTo>
                  <a:pt x="290830" y="31267"/>
                  <a:pt x="303530" y="30632"/>
                  <a:pt x="329565" y="36982"/>
                </a:cubicBezTo>
                <a:cubicBezTo>
                  <a:pt x="355600" y="43332"/>
                  <a:pt x="378460" y="45237"/>
                  <a:pt x="394335" y="63652"/>
                </a:cubicBezTo>
                <a:cubicBezTo>
                  <a:pt x="410210" y="82067"/>
                  <a:pt x="417830" y="115722"/>
                  <a:pt x="407670" y="128422"/>
                </a:cubicBezTo>
                <a:cubicBezTo>
                  <a:pt x="397510" y="141122"/>
                  <a:pt x="355600" y="140487"/>
                  <a:pt x="342900" y="126517"/>
                </a:cubicBezTo>
                <a:cubicBezTo>
                  <a:pt x="330200" y="112547"/>
                  <a:pt x="330200" y="83972"/>
                  <a:pt x="342900" y="59842"/>
                </a:cubicBezTo>
                <a:cubicBezTo>
                  <a:pt x="355600" y="35712"/>
                  <a:pt x="381635" y="17932"/>
                  <a:pt x="407670" y="6502"/>
                </a:cubicBezTo>
                <a:cubicBezTo>
                  <a:pt x="433705" y="-4928"/>
                  <a:pt x="446405" y="2057"/>
                  <a:pt x="472440" y="2692"/>
                </a:cubicBezTo>
                <a:cubicBezTo>
                  <a:pt x="498475" y="3327"/>
                  <a:pt x="525780" y="7137"/>
                  <a:pt x="537210" y="8407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9513570" y="3782695"/>
            <a:ext cx="537210" cy="164465"/>
          </a:xfrm>
          <a:custGeom>
            <a:avLst/>
            <a:gdLst>
              <a:gd name="connisteX0" fmla="*/ 0 w 537210"/>
              <a:gd name="connsiteY0" fmla="*/ 164616 h 164616"/>
              <a:gd name="connisteX1" fmla="*/ 43815 w 537210"/>
              <a:gd name="connsiteY1" fmla="*/ 99846 h 164616"/>
              <a:gd name="connisteX2" fmla="*/ 108585 w 537210"/>
              <a:gd name="connsiteY2" fmla="*/ 69366 h 164616"/>
              <a:gd name="connisteX3" fmla="*/ 173355 w 537210"/>
              <a:gd name="connsiteY3" fmla="*/ 69366 h 164616"/>
              <a:gd name="connisteX4" fmla="*/ 238125 w 537210"/>
              <a:gd name="connsiteY4" fmla="*/ 115086 h 164616"/>
              <a:gd name="connisteX5" fmla="*/ 171450 w 537210"/>
              <a:gd name="connsiteY5" fmla="*/ 153186 h 164616"/>
              <a:gd name="connisteX6" fmla="*/ 133350 w 537210"/>
              <a:gd name="connsiteY6" fmla="*/ 88416 h 164616"/>
              <a:gd name="connisteX7" fmla="*/ 198120 w 537210"/>
              <a:gd name="connsiteY7" fmla="*/ 36981 h 164616"/>
              <a:gd name="connisteX8" fmla="*/ 264795 w 537210"/>
              <a:gd name="connsiteY8" fmla="*/ 31266 h 164616"/>
              <a:gd name="connisteX9" fmla="*/ 329565 w 537210"/>
              <a:gd name="connsiteY9" fmla="*/ 36981 h 164616"/>
              <a:gd name="connisteX10" fmla="*/ 394335 w 537210"/>
              <a:gd name="connsiteY10" fmla="*/ 63651 h 164616"/>
              <a:gd name="connisteX11" fmla="*/ 407670 w 537210"/>
              <a:gd name="connsiteY11" fmla="*/ 128421 h 164616"/>
              <a:gd name="connisteX12" fmla="*/ 342900 w 537210"/>
              <a:gd name="connsiteY12" fmla="*/ 126516 h 164616"/>
              <a:gd name="connisteX13" fmla="*/ 342900 w 537210"/>
              <a:gd name="connsiteY13" fmla="*/ 59841 h 164616"/>
              <a:gd name="connisteX14" fmla="*/ 407670 w 537210"/>
              <a:gd name="connsiteY14" fmla="*/ 6501 h 164616"/>
              <a:gd name="connisteX15" fmla="*/ 472440 w 537210"/>
              <a:gd name="connsiteY15" fmla="*/ 2691 h 164616"/>
              <a:gd name="connisteX16" fmla="*/ 537210 w 537210"/>
              <a:gd name="connsiteY16" fmla="*/ 8406 h 1646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537210" h="164617">
                <a:moveTo>
                  <a:pt x="0" y="164617"/>
                </a:moveTo>
                <a:cubicBezTo>
                  <a:pt x="7620" y="152552"/>
                  <a:pt x="22225" y="118897"/>
                  <a:pt x="43815" y="99847"/>
                </a:cubicBezTo>
                <a:cubicBezTo>
                  <a:pt x="65405" y="80797"/>
                  <a:pt x="82550" y="75717"/>
                  <a:pt x="108585" y="69367"/>
                </a:cubicBezTo>
                <a:cubicBezTo>
                  <a:pt x="134620" y="63017"/>
                  <a:pt x="147320" y="60477"/>
                  <a:pt x="173355" y="69367"/>
                </a:cubicBezTo>
                <a:cubicBezTo>
                  <a:pt x="199390" y="78257"/>
                  <a:pt x="238760" y="98577"/>
                  <a:pt x="238125" y="115087"/>
                </a:cubicBezTo>
                <a:cubicBezTo>
                  <a:pt x="237490" y="131597"/>
                  <a:pt x="192405" y="158267"/>
                  <a:pt x="171450" y="153187"/>
                </a:cubicBezTo>
                <a:cubicBezTo>
                  <a:pt x="150495" y="148107"/>
                  <a:pt x="128270" y="111912"/>
                  <a:pt x="133350" y="88417"/>
                </a:cubicBezTo>
                <a:cubicBezTo>
                  <a:pt x="138430" y="64922"/>
                  <a:pt x="172085" y="48412"/>
                  <a:pt x="198120" y="36982"/>
                </a:cubicBezTo>
                <a:cubicBezTo>
                  <a:pt x="224155" y="25552"/>
                  <a:pt x="238760" y="31267"/>
                  <a:pt x="264795" y="31267"/>
                </a:cubicBezTo>
                <a:cubicBezTo>
                  <a:pt x="290830" y="31267"/>
                  <a:pt x="303530" y="30632"/>
                  <a:pt x="329565" y="36982"/>
                </a:cubicBezTo>
                <a:cubicBezTo>
                  <a:pt x="355600" y="43332"/>
                  <a:pt x="378460" y="45237"/>
                  <a:pt x="394335" y="63652"/>
                </a:cubicBezTo>
                <a:cubicBezTo>
                  <a:pt x="410210" y="82067"/>
                  <a:pt x="417830" y="115722"/>
                  <a:pt x="407670" y="128422"/>
                </a:cubicBezTo>
                <a:cubicBezTo>
                  <a:pt x="397510" y="141122"/>
                  <a:pt x="355600" y="140487"/>
                  <a:pt x="342900" y="126517"/>
                </a:cubicBezTo>
                <a:cubicBezTo>
                  <a:pt x="330200" y="112547"/>
                  <a:pt x="330200" y="83972"/>
                  <a:pt x="342900" y="59842"/>
                </a:cubicBezTo>
                <a:cubicBezTo>
                  <a:pt x="355600" y="35712"/>
                  <a:pt x="381635" y="17932"/>
                  <a:pt x="407670" y="6502"/>
                </a:cubicBezTo>
                <a:cubicBezTo>
                  <a:pt x="433705" y="-4928"/>
                  <a:pt x="446405" y="2057"/>
                  <a:pt x="472440" y="2692"/>
                </a:cubicBezTo>
                <a:cubicBezTo>
                  <a:pt x="498475" y="3327"/>
                  <a:pt x="525780" y="7137"/>
                  <a:pt x="537210" y="8407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744710" y="5209540"/>
            <a:ext cx="537210" cy="164465"/>
          </a:xfrm>
          <a:custGeom>
            <a:avLst/>
            <a:gdLst>
              <a:gd name="connisteX0" fmla="*/ 0 w 537210"/>
              <a:gd name="connsiteY0" fmla="*/ 164616 h 164616"/>
              <a:gd name="connisteX1" fmla="*/ 43815 w 537210"/>
              <a:gd name="connsiteY1" fmla="*/ 99846 h 164616"/>
              <a:gd name="connisteX2" fmla="*/ 108585 w 537210"/>
              <a:gd name="connsiteY2" fmla="*/ 69366 h 164616"/>
              <a:gd name="connisteX3" fmla="*/ 173355 w 537210"/>
              <a:gd name="connsiteY3" fmla="*/ 69366 h 164616"/>
              <a:gd name="connisteX4" fmla="*/ 238125 w 537210"/>
              <a:gd name="connsiteY4" fmla="*/ 115086 h 164616"/>
              <a:gd name="connisteX5" fmla="*/ 171450 w 537210"/>
              <a:gd name="connsiteY5" fmla="*/ 153186 h 164616"/>
              <a:gd name="connisteX6" fmla="*/ 133350 w 537210"/>
              <a:gd name="connsiteY6" fmla="*/ 88416 h 164616"/>
              <a:gd name="connisteX7" fmla="*/ 198120 w 537210"/>
              <a:gd name="connsiteY7" fmla="*/ 36981 h 164616"/>
              <a:gd name="connisteX8" fmla="*/ 264795 w 537210"/>
              <a:gd name="connsiteY8" fmla="*/ 31266 h 164616"/>
              <a:gd name="connisteX9" fmla="*/ 329565 w 537210"/>
              <a:gd name="connsiteY9" fmla="*/ 36981 h 164616"/>
              <a:gd name="connisteX10" fmla="*/ 394335 w 537210"/>
              <a:gd name="connsiteY10" fmla="*/ 63651 h 164616"/>
              <a:gd name="connisteX11" fmla="*/ 407670 w 537210"/>
              <a:gd name="connsiteY11" fmla="*/ 128421 h 164616"/>
              <a:gd name="connisteX12" fmla="*/ 342900 w 537210"/>
              <a:gd name="connsiteY12" fmla="*/ 126516 h 164616"/>
              <a:gd name="connisteX13" fmla="*/ 342900 w 537210"/>
              <a:gd name="connsiteY13" fmla="*/ 59841 h 164616"/>
              <a:gd name="connisteX14" fmla="*/ 407670 w 537210"/>
              <a:gd name="connsiteY14" fmla="*/ 6501 h 164616"/>
              <a:gd name="connisteX15" fmla="*/ 472440 w 537210"/>
              <a:gd name="connsiteY15" fmla="*/ 2691 h 164616"/>
              <a:gd name="connisteX16" fmla="*/ 537210 w 537210"/>
              <a:gd name="connsiteY16" fmla="*/ 8406 h 1646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537210" h="164617">
                <a:moveTo>
                  <a:pt x="0" y="164617"/>
                </a:moveTo>
                <a:cubicBezTo>
                  <a:pt x="7620" y="152552"/>
                  <a:pt x="22225" y="118897"/>
                  <a:pt x="43815" y="99847"/>
                </a:cubicBezTo>
                <a:cubicBezTo>
                  <a:pt x="65405" y="80797"/>
                  <a:pt x="82550" y="75717"/>
                  <a:pt x="108585" y="69367"/>
                </a:cubicBezTo>
                <a:cubicBezTo>
                  <a:pt x="134620" y="63017"/>
                  <a:pt x="147320" y="60477"/>
                  <a:pt x="173355" y="69367"/>
                </a:cubicBezTo>
                <a:cubicBezTo>
                  <a:pt x="199390" y="78257"/>
                  <a:pt x="238760" y="98577"/>
                  <a:pt x="238125" y="115087"/>
                </a:cubicBezTo>
                <a:cubicBezTo>
                  <a:pt x="237490" y="131597"/>
                  <a:pt x="192405" y="158267"/>
                  <a:pt x="171450" y="153187"/>
                </a:cubicBezTo>
                <a:cubicBezTo>
                  <a:pt x="150495" y="148107"/>
                  <a:pt x="128270" y="111912"/>
                  <a:pt x="133350" y="88417"/>
                </a:cubicBezTo>
                <a:cubicBezTo>
                  <a:pt x="138430" y="64922"/>
                  <a:pt x="172085" y="48412"/>
                  <a:pt x="198120" y="36982"/>
                </a:cubicBezTo>
                <a:cubicBezTo>
                  <a:pt x="224155" y="25552"/>
                  <a:pt x="238760" y="31267"/>
                  <a:pt x="264795" y="31267"/>
                </a:cubicBezTo>
                <a:cubicBezTo>
                  <a:pt x="290830" y="31267"/>
                  <a:pt x="303530" y="30632"/>
                  <a:pt x="329565" y="36982"/>
                </a:cubicBezTo>
                <a:cubicBezTo>
                  <a:pt x="355600" y="43332"/>
                  <a:pt x="378460" y="45237"/>
                  <a:pt x="394335" y="63652"/>
                </a:cubicBezTo>
                <a:cubicBezTo>
                  <a:pt x="410210" y="82067"/>
                  <a:pt x="417830" y="115722"/>
                  <a:pt x="407670" y="128422"/>
                </a:cubicBezTo>
                <a:cubicBezTo>
                  <a:pt x="397510" y="141122"/>
                  <a:pt x="355600" y="140487"/>
                  <a:pt x="342900" y="126517"/>
                </a:cubicBezTo>
                <a:cubicBezTo>
                  <a:pt x="330200" y="112547"/>
                  <a:pt x="330200" y="83972"/>
                  <a:pt x="342900" y="59842"/>
                </a:cubicBezTo>
                <a:cubicBezTo>
                  <a:pt x="355600" y="35712"/>
                  <a:pt x="381635" y="17932"/>
                  <a:pt x="407670" y="6502"/>
                </a:cubicBezTo>
                <a:cubicBezTo>
                  <a:pt x="433705" y="-4928"/>
                  <a:pt x="446405" y="2057"/>
                  <a:pt x="472440" y="2692"/>
                </a:cubicBezTo>
                <a:cubicBezTo>
                  <a:pt x="498475" y="3327"/>
                  <a:pt x="525780" y="7137"/>
                  <a:pt x="537210" y="8407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6387465" y="2162810"/>
            <a:ext cx="537210" cy="168275"/>
          </a:xfrm>
          <a:custGeom>
            <a:avLst/>
            <a:gdLst>
              <a:gd name="connisteX0" fmla="*/ 0 w 537210"/>
              <a:gd name="connsiteY0" fmla="*/ 164616 h 164616"/>
              <a:gd name="connisteX1" fmla="*/ 43815 w 537210"/>
              <a:gd name="connsiteY1" fmla="*/ 99846 h 164616"/>
              <a:gd name="connisteX2" fmla="*/ 108585 w 537210"/>
              <a:gd name="connsiteY2" fmla="*/ 69366 h 164616"/>
              <a:gd name="connisteX3" fmla="*/ 173355 w 537210"/>
              <a:gd name="connsiteY3" fmla="*/ 69366 h 164616"/>
              <a:gd name="connisteX4" fmla="*/ 238125 w 537210"/>
              <a:gd name="connsiteY4" fmla="*/ 115086 h 164616"/>
              <a:gd name="connisteX5" fmla="*/ 171450 w 537210"/>
              <a:gd name="connsiteY5" fmla="*/ 153186 h 164616"/>
              <a:gd name="connisteX6" fmla="*/ 133350 w 537210"/>
              <a:gd name="connsiteY6" fmla="*/ 88416 h 164616"/>
              <a:gd name="connisteX7" fmla="*/ 198120 w 537210"/>
              <a:gd name="connsiteY7" fmla="*/ 36981 h 164616"/>
              <a:gd name="connisteX8" fmla="*/ 264795 w 537210"/>
              <a:gd name="connsiteY8" fmla="*/ 31266 h 164616"/>
              <a:gd name="connisteX9" fmla="*/ 329565 w 537210"/>
              <a:gd name="connsiteY9" fmla="*/ 36981 h 164616"/>
              <a:gd name="connisteX10" fmla="*/ 394335 w 537210"/>
              <a:gd name="connsiteY10" fmla="*/ 63651 h 164616"/>
              <a:gd name="connisteX11" fmla="*/ 407670 w 537210"/>
              <a:gd name="connsiteY11" fmla="*/ 128421 h 164616"/>
              <a:gd name="connisteX12" fmla="*/ 342900 w 537210"/>
              <a:gd name="connsiteY12" fmla="*/ 126516 h 164616"/>
              <a:gd name="connisteX13" fmla="*/ 342900 w 537210"/>
              <a:gd name="connsiteY13" fmla="*/ 59841 h 164616"/>
              <a:gd name="connisteX14" fmla="*/ 407670 w 537210"/>
              <a:gd name="connsiteY14" fmla="*/ 6501 h 164616"/>
              <a:gd name="connisteX15" fmla="*/ 472440 w 537210"/>
              <a:gd name="connsiteY15" fmla="*/ 2691 h 164616"/>
              <a:gd name="connisteX16" fmla="*/ 537210 w 537210"/>
              <a:gd name="connsiteY16" fmla="*/ 8406 h 1646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537210" h="164617">
                <a:moveTo>
                  <a:pt x="0" y="164617"/>
                </a:moveTo>
                <a:cubicBezTo>
                  <a:pt x="7620" y="152552"/>
                  <a:pt x="22225" y="118897"/>
                  <a:pt x="43815" y="99847"/>
                </a:cubicBezTo>
                <a:cubicBezTo>
                  <a:pt x="65405" y="80797"/>
                  <a:pt x="82550" y="75717"/>
                  <a:pt x="108585" y="69367"/>
                </a:cubicBezTo>
                <a:cubicBezTo>
                  <a:pt x="134620" y="63017"/>
                  <a:pt x="147320" y="60477"/>
                  <a:pt x="173355" y="69367"/>
                </a:cubicBezTo>
                <a:cubicBezTo>
                  <a:pt x="199390" y="78257"/>
                  <a:pt x="238760" y="98577"/>
                  <a:pt x="238125" y="115087"/>
                </a:cubicBezTo>
                <a:cubicBezTo>
                  <a:pt x="237490" y="131597"/>
                  <a:pt x="192405" y="158267"/>
                  <a:pt x="171450" y="153187"/>
                </a:cubicBezTo>
                <a:cubicBezTo>
                  <a:pt x="150495" y="148107"/>
                  <a:pt x="128270" y="111912"/>
                  <a:pt x="133350" y="88417"/>
                </a:cubicBezTo>
                <a:cubicBezTo>
                  <a:pt x="138430" y="64922"/>
                  <a:pt x="172085" y="48412"/>
                  <a:pt x="198120" y="36982"/>
                </a:cubicBezTo>
                <a:cubicBezTo>
                  <a:pt x="224155" y="25552"/>
                  <a:pt x="238760" y="31267"/>
                  <a:pt x="264795" y="31267"/>
                </a:cubicBezTo>
                <a:cubicBezTo>
                  <a:pt x="290830" y="31267"/>
                  <a:pt x="303530" y="30632"/>
                  <a:pt x="329565" y="36982"/>
                </a:cubicBezTo>
                <a:cubicBezTo>
                  <a:pt x="355600" y="43332"/>
                  <a:pt x="378460" y="45237"/>
                  <a:pt x="394335" y="63652"/>
                </a:cubicBezTo>
                <a:cubicBezTo>
                  <a:pt x="410210" y="82067"/>
                  <a:pt x="417830" y="115722"/>
                  <a:pt x="407670" y="128422"/>
                </a:cubicBezTo>
                <a:cubicBezTo>
                  <a:pt x="397510" y="141122"/>
                  <a:pt x="355600" y="140487"/>
                  <a:pt x="342900" y="126517"/>
                </a:cubicBezTo>
                <a:cubicBezTo>
                  <a:pt x="330200" y="112547"/>
                  <a:pt x="330200" y="83972"/>
                  <a:pt x="342900" y="59842"/>
                </a:cubicBezTo>
                <a:cubicBezTo>
                  <a:pt x="355600" y="35712"/>
                  <a:pt x="381635" y="17932"/>
                  <a:pt x="407670" y="6502"/>
                </a:cubicBezTo>
                <a:cubicBezTo>
                  <a:pt x="433705" y="-4928"/>
                  <a:pt x="446405" y="2057"/>
                  <a:pt x="472440" y="2692"/>
                </a:cubicBezTo>
                <a:cubicBezTo>
                  <a:pt x="498475" y="3327"/>
                  <a:pt x="525780" y="7137"/>
                  <a:pt x="537210" y="8407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8702040" y="1604645"/>
            <a:ext cx="537210" cy="164465"/>
          </a:xfrm>
          <a:custGeom>
            <a:avLst/>
            <a:gdLst>
              <a:gd name="connisteX0" fmla="*/ 0 w 537210"/>
              <a:gd name="connsiteY0" fmla="*/ 164616 h 164616"/>
              <a:gd name="connisteX1" fmla="*/ 43815 w 537210"/>
              <a:gd name="connsiteY1" fmla="*/ 99846 h 164616"/>
              <a:gd name="connisteX2" fmla="*/ 108585 w 537210"/>
              <a:gd name="connsiteY2" fmla="*/ 69366 h 164616"/>
              <a:gd name="connisteX3" fmla="*/ 173355 w 537210"/>
              <a:gd name="connsiteY3" fmla="*/ 69366 h 164616"/>
              <a:gd name="connisteX4" fmla="*/ 238125 w 537210"/>
              <a:gd name="connsiteY4" fmla="*/ 115086 h 164616"/>
              <a:gd name="connisteX5" fmla="*/ 171450 w 537210"/>
              <a:gd name="connsiteY5" fmla="*/ 153186 h 164616"/>
              <a:gd name="connisteX6" fmla="*/ 133350 w 537210"/>
              <a:gd name="connsiteY6" fmla="*/ 88416 h 164616"/>
              <a:gd name="connisteX7" fmla="*/ 198120 w 537210"/>
              <a:gd name="connsiteY7" fmla="*/ 36981 h 164616"/>
              <a:gd name="connisteX8" fmla="*/ 264795 w 537210"/>
              <a:gd name="connsiteY8" fmla="*/ 31266 h 164616"/>
              <a:gd name="connisteX9" fmla="*/ 329565 w 537210"/>
              <a:gd name="connsiteY9" fmla="*/ 36981 h 164616"/>
              <a:gd name="connisteX10" fmla="*/ 394335 w 537210"/>
              <a:gd name="connsiteY10" fmla="*/ 63651 h 164616"/>
              <a:gd name="connisteX11" fmla="*/ 407670 w 537210"/>
              <a:gd name="connsiteY11" fmla="*/ 128421 h 164616"/>
              <a:gd name="connisteX12" fmla="*/ 342900 w 537210"/>
              <a:gd name="connsiteY12" fmla="*/ 126516 h 164616"/>
              <a:gd name="connisteX13" fmla="*/ 342900 w 537210"/>
              <a:gd name="connsiteY13" fmla="*/ 59841 h 164616"/>
              <a:gd name="connisteX14" fmla="*/ 407670 w 537210"/>
              <a:gd name="connsiteY14" fmla="*/ 6501 h 164616"/>
              <a:gd name="connisteX15" fmla="*/ 472440 w 537210"/>
              <a:gd name="connsiteY15" fmla="*/ 2691 h 164616"/>
              <a:gd name="connisteX16" fmla="*/ 537210 w 537210"/>
              <a:gd name="connsiteY16" fmla="*/ 8406 h 1646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537210" h="164617">
                <a:moveTo>
                  <a:pt x="0" y="164617"/>
                </a:moveTo>
                <a:cubicBezTo>
                  <a:pt x="7620" y="152552"/>
                  <a:pt x="22225" y="118897"/>
                  <a:pt x="43815" y="99847"/>
                </a:cubicBezTo>
                <a:cubicBezTo>
                  <a:pt x="65405" y="80797"/>
                  <a:pt x="82550" y="75717"/>
                  <a:pt x="108585" y="69367"/>
                </a:cubicBezTo>
                <a:cubicBezTo>
                  <a:pt x="134620" y="63017"/>
                  <a:pt x="147320" y="60477"/>
                  <a:pt x="173355" y="69367"/>
                </a:cubicBezTo>
                <a:cubicBezTo>
                  <a:pt x="199390" y="78257"/>
                  <a:pt x="238760" y="98577"/>
                  <a:pt x="238125" y="115087"/>
                </a:cubicBezTo>
                <a:cubicBezTo>
                  <a:pt x="237490" y="131597"/>
                  <a:pt x="192405" y="158267"/>
                  <a:pt x="171450" y="153187"/>
                </a:cubicBezTo>
                <a:cubicBezTo>
                  <a:pt x="150495" y="148107"/>
                  <a:pt x="128270" y="111912"/>
                  <a:pt x="133350" y="88417"/>
                </a:cubicBezTo>
                <a:cubicBezTo>
                  <a:pt x="138430" y="64922"/>
                  <a:pt x="172085" y="48412"/>
                  <a:pt x="198120" y="36982"/>
                </a:cubicBezTo>
                <a:cubicBezTo>
                  <a:pt x="224155" y="25552"/>
                  <a:pt x="238760" y="31267"/>
                  <a:pt x="264795" y="31267"/>
                </a:cubicBezTo>
                <a:cubicBezTo>
                  <a:pt x="290830" y="31267"/>
                  <a:pt x="303530" y="30632"/>
                  <a:pt x="329565" y="36982"/>
                </a:cubicBezTo>
                <a:cubicBezTo>
                  <a:pt x="355600" y="43332"/>
                  <a:pt x="378460" y="45237"/>
                  <a:pt x="394335" y="63652"/>
                </a:cubicBezTo>
                <a:cubicBezTo>
                  <a:pt x="410210" y="82067"/>
                  <a:pt x="417830" y="115722"/>
                  <a:pt x="407670" y="128422"/>
                </a:cubicBezTo>
                <a:cubicBezTo>
                  <a:pt x="397510" y="141122"/>
                  <a:pt x="355600" y="140487"/>
                  <a:pt x="342900" y="126517"/>
                </a:cubicBezTo>
                <a:cubicBezTo>
                  <a:pt x="330200" y="112547"/>
                  <a:pt x="330200" y="83972"/>
                  <a:pt x="342900" y="59842"/>
                </a:cubicBezTo>
                <a:cubicBezTo>
                  <a:pt x="355600" y="35712"/>
                  <a:pt x="381635" y="17932"/>
                  <a:pt x="407670" y="6502"/>
                </a:cubicBezTo>
                <a:cubicBezTo>
                  <a:pt x="433705" y="-4928"/>
                  <a:pt x="446405" y="2057"/>
                  <a:pt x="472440" y="2692"/>
                </a:cubicBezTo>
                <a:cubicBezTo>
                  <a:pt x="498475" y="3327"/>
                  <a:pt x="525780" y="7137"/>
                  <a:pt x="537210" y="8407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625965" y="5770880"/>
            <a:ext cx="537210" cy="164465"/>
          </a:xfrm>
          <a:custGeom>
            <a:avLst/>
            <a:gdLst>
              <a:gd name="connisteX0" fmla="*/ 0 w 537210"/>
              <a:gd name="connsiteY0" fmla="*/ 164616 h 164616"/>
              <a:gd name="connisteX1" fmla="*/ 43815 w 537210"/>
              <a:gd name="connsiteY1" fmla="*/ 99846 h 164616"/>
              <a:gd name="connisteX2" fmla="*/ 108585 w 537210"/>
              <a:gd name="connsiteY2" fmla="*/ 69366 h 164616"/>
              <a:gd name="connisteX3" fmla="*/ 173355 w 537210"/>
              <a:gd name="connsiteY3" fmla="*/ 69366 h 164616"/>
              <a:gd name="connisteX4" fmla="*/ 238125 w 537210"/>
              <a:gd name="connsiteY4" fmla="*/ 115086 h 164616"/>
              <a:gd name="connisteX5" fmla="*/ 171450 w 537210"/>
              <a:gd name="connsiteY5" fmla="*/ 153186 h 164616"/>
              <a:gd name="connisteX6" fmla="*/ 133350 w 537210"/>
              <a:gd name="connsiteY6" fmla="*/ 88416 h 164616"/>
              <a:gd name="connisteX7" fmla="*/ 198120 w 537210"/>
              <a:gd name="connsiteY7" fmla="*/ 36981 h 164616"/>
              <a:gd name="connisteX8" fmla="*/ 264795 w 537210"/>
              <a:gd name="connsiteY8" fmla="*/ 31266 h 164616"/>
              <a:gd name="connisteX9" fmla="*/ 329565 w 537210"/>
              <a:gd name="connsiteY9" fmla="*/ 36981 h 164616"/>
              <a:gd name="connisteX10" fmla="*/ 394335 w 537210"/>
              <a:gd name="connsiteY10" fmla="*/ 63651 h 164616"/>
              <a:gd name="connisteX11" fmla="*/ 407670 w 537210"/>
              <a:gd name="connsiteY11" fmla="*/ 128421 h 164616"/>
              <a:gd name="connisteX12" fmla="*/ 342900 w 537210"/>
              <a:gd name="connsiteY12" fmla="*/ 126516 h 164616"/>
              <a:gd name="connisteX13" fmla="*/ 342900 w 537210"/>
              <a:gd name="connsiteY13" fmla="*/ 59841 h 164616"/>
              <a:gd name="connisteX14" fmla="*/ 407670 w 537210"/>
              <a:gd name="connsiteY14" fmla="*/ 6501 h 164616"/>
              <a:gd name="connisteX15" fmla="*/ 472440 w 537210"/>
              <a:gd name="connsiteY15" fmla="*/ 2691 h 164616"/>
              <a:gd name="connisteX16" fmla="*/ 537210 w 537210"/>
              <a:gd name="connsiteY16" fmla="*/ 8406 h 1646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537210" h="164617">
                <a:moveTo>
                  <a:pt x="0" y="164617"/>
                </a:moveTo>
                <a:cubicBezTo>
                  <a:pt x="7620" y="152552"/>
                  <a:pt x="22225" y="118897"/>
                  <a:pt x="43815" y="99847"/>
                </a:cubicBezTo>
                <a:cubicBezTo>
                  <a:pt x="65405" y="80797"/>
                  <a:pt x="82550" y="75717"/>
                  <a:pt x="108585" y="69367"/>
                </a:cubicBezTo>
                <a:cubicBezTo>
                  <a:pt x="134620" y="63017"/>
                  <a:pt x="147320" y="60477"/>
                  <a:pt x="173355" y="69367"/>
                </a:cubicBezTo>
                <a:cubicBezTo>
                  <a:pt x="199390" y="78257"/>
                  <a:pt x="238760" y="98577"/>
                  <a:pt x="238125" y="115087"/>
                </a:cubicBezTo>
                <a:cubicBezTo>
                  <a:pt x="237490" y="131597"/>
                  <a:pt x="192405" y="158267"/>
                  <a:pt x="171450" y="153187"/>
                </a:cubicBezTo>
                <a:cubicBezTo>
                  <a:pt x="150495" y="148107"/>
                  <a:pt x="128270" y="111912"/>
                  <a:pt x="133350" y="88417"/>
                </a:cubicBezTo>
                <a:cubicBezTo>
                  <a:pt x="138430" y="64922"/>
                  <a:pt x="172085" y="48412"/>
                  <a:pt x="198120" y="36982"/>
                </a:cubicBezTo>
                <a:cubicBezTo>
                  <a:pt x="224155" y="25552"/>
                  <a:pt x="238760" y="31267"/>
                  <a:pt x="264795" y="31267"/>
                </a:cubicBezTo>
                <a:cubicBezTo>
                  <a:pt x="290830" y="31267"/>
                  <a:pt x="303530" y="30632"/>
                  <a:pt x="329565" y="36982"/>
                </a:cubicBezTo>
                <a:cubicBezTo>
                  <a:pt x="355600" y="43332"/>
                  <a:pt x="378460" y="45237"/>
                  <a:pt x="394335" y="63652"/>
                </a:cubicBezTo>
                <a:cubicBezTo>
                  <a:pt x="410210" y="82067"/>
                  <a:pt x="417830" y="115722"/>
                  <a:pt x="407670" y="128422"/>
                </a:cubicBezTo>
                <a:cubicBezTo>
                  <a:pt x="397510" y="141122"/>
                  <a:pt x="355600" y="140487"/>
                  <a:pt x="342900" y="126517"/>
                </a:cubicBezTo>
                <a:cubicBezTo>
                  <a:pt x="330200" y="112547"/>
                  <a:pt x="330200" y="83972"/>
                  <a:pt x="342900" y="59842"/>
                </a:cubicBezTo>
                <a:cubicBezTo>
                  <a:pt x="355600" y="35712"/>
                  <a:pt x="381635" y="17932"/>
                  <a:pt x="407670" y="6502"/>
                </a:cubicBezTo>
                <a:cubicBezTo>
                  <a:pt x="433705" y="-4928"/>
                  <a:pt x="446405" y="2057"/>
                  <a:pt x="472440" y="2692"/>
                </a:cubicBezTo>
                <a:cubicBezTo>
                  <a:pt x="498475" y="3327"/>
                  <a:pt x="525780" y="7137"/>
                  <a:pt x="537210" y="8407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309620" y="2081530"/>
            <a:ext cx="285115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166870" y="2581910"/>
            <a:ext cx="285115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907790" y="1581150"/>
            <a:ext cx="285115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757035" y="2566670"/>
            <a:ext cx="560070" cy="23939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9744710" y="2566670"/>
            <a:ext cx="560070" cy="23939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080510" y="4601210"/>
            <a:ext cx="285115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4133850" y="2538730"/>
            <a:ext cx="39814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捡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762490" y="2538730"/>
            <a:ext cx="641350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收藏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757035" y="2538730"/>
            <a:ext cx="641350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特别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047490" y="4559935"/>
            <a:ext cx="404495" cy="265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张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655560" y="2106930"/>
            <a:ext cx="285115" cy="224155"/>
          </a:xfrm>
          <a:prstGeom prst="ellipse">
            <a:avLst/>
          </a:prstGeom>
          <a:noFill/>
          <a:ln>
            <a:solidFill>
              <a:srgbClr val="F012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7671435" y="2024380"/>
            <a:ext cx="39052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307715" y="2012950"/>
            <a:ext cx="39052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989070" y="2024380"/>
            <a:ext cx="39052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6669584" y="4377955"/>
            <a:ext cx="1002040" cy="241897"/>
          </a:xfrm>
          <a:custGeom>
            <a:avLst/>
            <a:gdLst>
              <a:gd name="connsiteX0" fmla="*/ 10 w 1578"/>
              <a:gd name="connsiteY0" fmla="*/ 381 h 380"/>
              <a:gd name="connsiteX1" fmla="*/ 10 w 1578"/>
              <a:gd name="connsiteY1" fmla="*/ 277 h 380"/>
              <a:gd name="connsiteX2" fmla="*/ 10 w 1578"/>
              <a:gd name="connsiteY2" fmla="*/ 177 h 380"/>
              <a:gd name="connsiteX3" fmla="*/ 8 w 1578"/>
              <a:gd name="connsiteY3" fmla="*/ 67 h 380"/>
              <a:gd name="connsiteX4" fmla="*/ 25 w 1578"/>
              <a:gd name="connsiteY4" fmla="*/ 4 h 380"/>
              <a:gd name="connsiteX5" fmla="*/ 218 w 1578"/>
              <a:gd name="connsiteY5" fmla="*/ 13 h 380"/>
              <a:gd name="connsiteX6" fmla="*/ 284 w 1578"/>
              <a:gd name="connsiteY6" fmla="*/ 13 h 380"/>
              <a:gd name="connsiteX7" fmla="*/ 334 w 1578"/>
              <a:gd name="connsiteY7" fmla="*/ 12 h 380"/>
              <a:gd name="connsiteX8" fmla="*/ 429 w 1578"/>
              <a:gd name="connsiteY8" fmla="*/ 11 h 380"/>
              <a:gd name="connsiteX9" fmla="*/ 560 w 1578"/>
              <a:gd name="connsiteY9" fmla="*/ 16 h 380"/>
              <a:gd name="connsiteX10" fmla="*/ 651 w 1578"/>
              <a:gd name="connsiteY10" fmla="*/ 19 h 380"/>
              <a:gd name="connsiteX11" fmla="*/ 737 w 1578"/>
              <a:gd name="connsiteY11" fmla="*/ 22 h 380"/>
              <a:gd name="connsiteX12" fmla="*/ 842 w 1578"/>
              <a:gd name="connsiteY12" fmla="*/ 28 h 380"/>
              <a:gd name="connsiteX13" fmla="*/ 948 w 1578"/>
              <a:gd name="connsiteY13" fmla="*/ 32 h 380"/>
              <a:gd name="connsiteX14" fmla="*/ 950 w 1578"/>
              <a:gd name="connsiteY14" fmla="*/ 194 h 380"/>
              <a:gd name="connsiteX15" fmla="*/ 956 w 1578"/>
              <a:gd name="connsiteY15" fmla="*/ 335 h 380"/>
              <a:gd name="connsiteX16" fmla="*/ 1106 w 1578"/>
              <a:gd name="connsiteY16" fmla="*/ 341 h 380"/>
              <a:gd name="connsiteX17" fmla="*/ 1218 w 1578"/>
              <a:gd name="connsiteY17" fmla="*/ 341 h 380"/>
              <a:gd name="connsiteX18" fmla="*/ 1346 w 1578"/>
              <a:gd name="connsiteY18" fmla="*/ 341 h 380"/>
              <a:gd name="connsiteX19" fmla="*/ 1450 w 1578"/>
              <a:gd name="connsiteY19" fmla="*/ 341 h 380"/>
              <a:gd name="connsiteX20" fmla="*/ 1554 w 1578"/>
              <a:gd name="connsiteY20" fmla="*/ 341 h 380"/>
              <a:gd name="connsiteX21" fmla="*/ 1572 w 1578"/>
              <a:gd name="connsiteY21" fmla="*/ 327 h 380"/>
              <a:gd name="connsiteX22" fmla="*/ 1576 w 1578"/>
              <a:gd name="connsiteY22" fmla="*/ 234 h 380"/>
              <a:gd name="connsiteX23" fmla="*/ 1573 w 1578"/>
              <a:gd name="connsiteY23" fmla="*/ 84 h 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78" h="381">
                <a:moveTo>
                  <a:pt x="10" y="381"/>
                </a:moveTo>
                <a:cubicBezTo>
                  <a:pt x="10" y="362"/>
                  <a:pt x="12" y="319"/>
                  <a:pt x="10" y="277"/>
                </a:cubicBezTo>
                <a:cubicBezTo>
                  <a:pt x="8" y="235"/>
                  <a:pt x="12" y="219"/>
                  <a:pt x="10" y="177"/>
                </a:cubicBezTo>
                <a:cubicBezTo>
                  <a:pt x="8" y="135"/>
                  <a:pt x="10" y="118"/>
                  <a:pt x="8" y="67"/>
                </a:cubicBezTo>
                <a:cubicBezTo>
                  <a:pt x="6" y="16"/>
                  <a:pt x="-18" y="15"/>
                  <a:pt x="25" y="4"/>
                </a:cubicBezTo>
                <a:cubicBezTo>
                  <a:pt x="68" y="-7"/>
                  <a:pt x="176" y="8"/>
                  <a:pt x="218" y="13"/>
                </a:cubicBezTo>
                <a:cubicBezTo>
                  <a:pt x="263" y="12"/>
                  <a:pt x="267" y="10"/>
                  <a:pt x="284" y="13"/>
                </a:cubicBezTo>
                <a:cubicBezTo>
                  <a:pt x="301" y="16"/>
                  <a:pt x="313" y="11"/>
                  <a:pt x="334" y="12"/>
                </a:cubicBezTo>
                <a:cubicBezTo>
                  <a:pt x="376" y="20"/>
                  <a:pt x="387" y="3"/>
                  <a:pt x="429" y="11"/>
                </a:cubicBezTo>
                <a:cubicBezTo>
                  <a:pt x="471" y="19"/>
                  <a:pt x="518" y="11"/>
                  <a:pt x="560" y="16"/>
                </a:cubicBezTo>
                <a:cubicBezTo>
                  <a:pt x="602" y="21"/>
                  <a:pt x="609" y="17"/>
                  <a:pt x="651" y="19"/>
                </a:cubicBezTo>
                <a:cubicBezTo>
                  <a:pt x="693" y="21"/>
                  <a:pt x="695" y="20"/>
                  <a:pt x="737" y="22"/>
                </a:cubicBezTo>
                <a:cubicBezTo>
                  <a:pt x="779" y="24"/>
                  <a:pt x="800" y="26"/>
                  <a:pt x="842" y="28"/>
                </a:cubicBezTo>
                <a:cubicBezTo>
                  <a:pt x="884" y="30"/>
                  <a:pt x="918" y="11"/>
                  <a:pt x="948" y="32"/>
                </a:cubicBezTo>
                <a:cubicBezTo>
                  <a:pt x="978" y="53"/>
                  <a:pt x="940" y="152"/>
                  <a:pt x="950" y="194"/>
                </a:cubicBezTo>
                <a:cubicBezTo>
                  <a:pt x="960" y="236"/>
                  <a:pt x="934" y="305"/>
                  <a:pt x="956" y="335"/>
                </a:cubicBezTo>
                <a:cubicBezTo>
                  <a:pt x="978" y="365"/>
                  <a:pt x="1061" y="331"/>
                  <a:pt x="1106" y="341"/>
                </a:cubicBezTo>
                <a:cubicBezTo>
                  <a:pt x="1151" y="351"/>
                  <a:pt x="1170" y="341"/>
                  <a:pt x="1218" y="341"/>
                </a:cubicBezTo>
                <a:cubicBezTo>
                  <a:pt x="1266" y="341"/>
                  <a:pt x="1300" y="341"/>
                  <a:pt x="1346" y="341"/>
                </a:cubicBezTo>
                <a:cubicBezTo>
                  <a:pt x="1392" y="341"/>
                  <a:pt x="1408" y="341"/>
                  <a:pt x="1450" y="341"/>
                </a:cubicBezTo>
                <a:cubicBezTo>
                  <a:pt x="1492" y="341"/>
                  <a:pt x="1512" y="341"/>
                  <a:pt x="1554" y="341"/>
                </a:cubicBezTo>
                <a:cubicBezTo>
                  <a:pt x="1596" y="341"/>
                  <a:pt x="1568" y="342"/>
                  <a:pt x="1572" y="327"/>
                </a:cubicBezTo>
                <a:cubicBezTo>
                  <a:pt x="1576" y="312"/>
                  <a:pt x="1576" y="279"/>
                  <a:pt x="1576" y="234"/>
                </a:cubicBezTo>
                <a:cubicBezTo>
                  <a:pt x="1576" y="189"/>
                  <a:pt x="1581" y="103"/>
                  <a:pt x="1573" y="84"/>
                </a:cubicBezTo>
              </a:path>
            </a:pathLst>
          </a:custGeom>
          <a:noFill/>
          <a:ln>
            <a:solidFill>
              <a:srgbClr val="F0127D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1" name="直接连接符 60"/>
          <p:cNvCxnSpPr>
            <a:endCxn id="41" idx="3"/>
          </p:cNvCxnSpPr>
          <p:nvPr/>
        </p:nvCxnSpPr>
        <p:spPr>
          <a:xfrm flipV="1">
            <a:off x="3244215" y="2272665"/>
            <a:ext cx="107315" cy="9842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endCxn id="7" idx="3"/>
          </p:cNvCxnSpPr>
          <p:nvPr/>
        </p:nvCxnSpPr>
        <p:spPr>
          <a:xfrm flipV="1">
            <a:off x="3881755" y="2272665"/>
            <a:ext cx="149225" cy="12700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4093210" y="2767965"/>
            <a:ext cx="124460" cy="11684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4030980" y="4811395"/>
            <a:ext cx="121920" cy="10223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15" idx="1"/>
          </p:cNvCxnSpPr>
          <p:nvPr/>
        </p:nvCxnSpPr>
        <p:spPr>
          <a:xfrm flipH="1" flipV="1">
            <a:off x="7244715" y="2767965"/>
            <a:ext cx="95250" cy="110490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9683115" y="2759710"/>
            <a:ext cx="106680" cy="8572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13" idx="1"/>
            <a:endCxn id="51" idx="5"/>
          </p:cNvCxnSpPr>
          <p:nvPr/>
        </p:nvCxnSpPr>
        <p:spPr>
          <a:xfrm flipH="1" flipV="1">
            <a:off x="7898765" y="2298065"/>
            <a:ext cx="72390" cy="106045"/>
          </a:xfrm>
          <a:prstGeom prst="line">
            <a:avLst/>
          </a:prstGeom>
          <a:ln>
            <a:solidFill>
              <a:srgbClr val="F0127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3" grpId="0" animBg="1"/>
      <p:bldP spid="43" grpId="1" animBg="1"/>
      <p:bldP spid="8" grpId="0"/>
      <p:bldP spid="8" grpId="1"/>
      <p:bldP spid="6" grpId="0" animBg="1"/>
      <p:bldP spid="6" grpId="1" animBg="1"/>
      <p:bldP spid="39" grpId="0" animBg="1"/>
      <p:bldP spid="39" grpId="1" animBg="1"/>
      <p:bldP spid="11" grpId="0" animBg="1"/>
      <p:bldP spid="11" grpId="1" animBg="1"/>
      <p:bldP spid="41" grpId="0" animBg="1"/>
      <p:bldP spid="41" grpId="1" animBg="1"/>
      <p:bldP spid="53" grpId="0"/>
      <p:bldP spid="53" grpId="1"/>
      <p:bldP spid="10" grpId="0" animBg="1"/>
      <p:bldP spid="10" grpId="1" animBg="1"/>
      <p:bldP spid="7" grpId="0" animBg="1"/>
      <p:bldP spid="7" grpId="1" animBg="1"/>
      <p:bldP spid="54" grpId="0"/>
      <p:bldP spid="54" grpId="1"/>
      <p:bldP spid="12" grpId="0" animBg="1"/>
      <p:bldP spid="12" grpId="1" animBg="1"/>
      <p:bldP spid="38" grpId="0" animBg="1"/>
      <p:bldP spid="38" grpId="1" animBg="1"/>
      <p:bldP spid="13" grpId="0" animBg="1"/>
      <p:bldP spid="13" grpId="1" animBg="1"/>
      <p:bldP spid="51" grpId="0" animBg="1"/>
      <p:bldP spid="51" grpId="1" animBg="1"/>
      <p:bldP spid="14" grpId="0" animBg="1"/>
      <p:bldP spid="14" grpId="1" animBg="1"/>
      <p:bldP spid="42" grpId="0" animBg="1"/>
      <p:bldP spid="42" grpId="1" animBg="1"/>
      <p:bldP spid="47" grpId="0"/>
      <p:bldP spid="47" grpId="1"/>
      <p:bldP spid="15" grpId="0" animBg="1"/>
      <p:bldP spid="15" grpId="1" animBg="1"/>
      <p:bldP spid="44" grpId="0" animBg="1"/>
      <p:bldP spid="44" grpId="1" animBg="1"/>
      <p:bldP spid="49" grpId="0"/>
      <p:bldP spid="49" grpId="1"/>
      <p:bldP spid="16" grpId="0" animBg="1"/>
      <p:bldP spid="16" grpId="1" animBg="1"/>
      <p:bldP spid="45" grpId="0" animBg="1"/>
      <p:bldP spid="45" grpId="1" animBg="1"/>
      <p:bldP spid="48" grpId="0"/>
      <p:bldP spid="48" grpId="1"/>
      <p:bldP spid="18" grpId="0" animBg="1"/>
      <p:bldP spid="18" grpId="1" animBg="1"/>
      <p:bldP spid="35" grpId="0" animBg="1"/>
      <p:bldP spid="35" grpId="1" animBg="1"/>
      <p:bldP spid="19" grpId="0" animBg="1"/>
      <p:bldP spid="19" grpId="1" animBg="1"/>
      <p:bldP spid="36" grpId="0" animBg="1"/>
      <p:bldP spid="36" grpId="1" animBg="1"/>
      <p:bldP spid="20" grpId="0" animBg="1"/>
      <p:bldP spid="20" grpId="1" animBg="1"/>
      <p:bldP spid="46" grpId="0" animBg="1"/>
      <p:bldP spid="46" grpId="1" animBg="1"/>
      <p:bldP spid="50" grpId="0"/>
      <p:bldP spid="50" grpId="1"/>
      <p:bldP spid="60" grpId="0" animBg="1"/>
      <p:bldP spid="60" grpId="1" animBg="1"/>
      <p:bldP spid="21" grpId="0" animBg="1"/>
      <p:bldP spid="21" grpId="1" animBg="1"/>
      <p:bldP spid="37" grpId="0" animBg="1"/>
      <p:bldP spid="37" grpId="1" animBg="1"/>
      <p:bldP spid="22" grpId="0" animBg="1"/>
      <p:bldP spid="22" grpId="1" animBg="1"/>
      <p:bldP spid="40" grpId="0" animBg="1"/>
      <p:bldP spid="40" grpId="1" animBg="1"/>
      <p:bldP spid="52" grpId="0"/>
      <p:bldP spid="5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>宽屏</PresentationFormat>
  <Paragraphs>68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2025-02-19T04:32:53Z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