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16" r:id="rId3"/>
    <p:sldId id="317" r:id="rId4"/>
    <p:sldId id="321" r:id="rId5"/>
    <p:sldId id="322" r:id="rId6"/>
    <p:sldId id="323" r:id="rId7"/>
    <p:sldId id="324" r:id="rId8"/>
    <p:sldId id="325" r:id="rId9"/>
    <p:sldId id="326" r:id="rId10"/>
    <p:sldId id="327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3" userDrawn="1">
          <p15:clr>
            <a:srgbClr val="A4A3A4"/>
          </p15:clr>
        </p15:guide>
        <p15:guide id="2" pos="39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093"/>
        <p:guide pos="390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2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1655" y="744220"/>
            <a:ext cx="8293100" cy="58115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837940" y="3126740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79365" y="3714115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53885" y="3714115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49565" y="3714115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45245" y="3714115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37940" y="4301490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05680" y="4888865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80835" y="4888865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43570" y="4888865"/>
            <a:ext cx="406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45245" y="4888865"/>
            <a:ext cx="4064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37940" y="5476240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05935" y="6002020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746875" y="6021070"/>
            <a:ext cx="433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2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485" y="1520825"/>
            <a:ext cx="10899140" cy="228536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458720" y="2115820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82110" y="2115820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97575" y="2115820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82865" y="2115820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62770" y="2115820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58720" y="2646680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82110" y="2646680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97575" y="2646680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82865" y="2646680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462770" y="2646680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458720" y="3217545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82110" y="3177540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997575" y="3210560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82865" y="3217545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462770" y="3177540"/>
            <a:ext cx="499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9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260" y="1206500"/>
            <a:ext cx="11257915" cy="288036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89405" y="1942465"/>
            <a:ext cx="452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56430" y="1942465"/>
            <a:ext cx="452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03390" y="1942465"/>
            <a:ext cx="631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40445" y="1942465"/>
            <a:ext cx="631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89405" y="3198495"/>
            <a:ext cx="5410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45025" y="3198495"/>
            <a:ext cx="4845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25640" y="3198495"/>
            <a:ext cx="4838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08060" y="3198495"/>
            <a:ext cx="663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9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343660"/>
            <a:ext cx="10316845" cy="263969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566670" y="2012950"/>
            <a:ext cx="433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&lt;</a:t>
            </a:r>
            <a:endParaRPr lang="zh-CN" altLang="en-US" sz="20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42585" y="2012950"/>
            <a:ext cx="433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&lt;</a:t>
            </a:r>
            <a:endParaRPr lang="zh-CN" altLang="en-US" sz="20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59725" y="2012950"/>
            <a:ext cx="433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=</a:t>
            </a:r>
            <a:endParaRPr lang="en-US" altLang="zh-CN" sz="20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66670" y="2697480"/>
            <a:ext cx="433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=</a:t>
            </a:r>
            <a:endParaRPr lang="en-US" altLang="zh-CN" sz="20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42585" y="2697480"/>
            <a:ext cx="433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&gt;</a:t>
            </a:r>
            <a:endParaRPr lang="zh-CN" altLang="en-US" sz="20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96885" y="2697480"/>
            <a:ext cx="433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=</a:t>
            </a:r>
            <a:endParaRPr lang="en-US" altLang="zh-CN" sz="20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66670" y="3382010"/>
            <a:ext cx="433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&lt;</a:t>
            </a:r>
            <a:endParaRPr lang="zh-CN" altLang="en-US" sz="20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42585" y="3382010"/>
            <a:ext cx="433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&gt;</a:t>
            </a:r>
            <a:endParaRPr lang="zh-CN" altLang="en-US" sz="20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96885" y="3382010"/>
            <a:ext cx="4337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&gt;</a:t>
            </a:r>
            <a:endParaRPr lang="zh-CN" altLang="en-US" sz="20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0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3715" y="1083310"/>
            <a:ext cx="10483850" cy="26123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83055" y="2421890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4545" y="2421890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83055" y="3198495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4545" y="3198495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24070" y="2421890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29045" y="2421890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24070" y="3198495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29045" y="3198495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99045" y="2421890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313545" y="2421890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99045" y="3198495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313545" y="3198495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0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885" y="1198245"/>
            <a:ext cx="11066145" cy="35452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69515" y="4180840"/>
            <a:ext cx="600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69135" y="4180840"/>
            <a:ext cx="563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70225" y="4180840"/>
            <a:ext cx="422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43350" y="4180840"/>
            <a:ext cx="422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17005" y="4180840"/>
            <a:ext cx="563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17385" y="4180840"/>
            <a:ext cx="600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18095" y="4180840"/>
            <a:ext cx="422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53755" y="4180840"/>
            <a:ext cx="422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0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865" y="1248410"/>
            <a:ext cx="10541635" cy="334200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3053715" y="3098165"/>
            <a:ext cx="831215" cy="60388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2982595" y="3641090"/>
            <a:ext cx="892810" cy="64643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3053715" y="3163570"/>
            <a:ext cx="859790" cy="112395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30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2280" y="1598295"/>
            <a:ext cx="10434320" cy="19500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19780" y="2968625"/>
            <a:ext cx="563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20795" y="2968625"/>
            <a:ext cx="5060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26890" y="2968625"/>
            <a:ext cx="431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24450" y="2968625"/>
            <a:ext cx="431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30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8030" y="1195705"/>
            <a:ext cx="10751820" cy="37496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54755" y="1195705"/>
            <a:ext cx="563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42635" y="1195705"/>
            <a:ext cx="563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00365" y="1195705"/>
            <a:ext cx="563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35300" y="2172970"/>
            <a:ext cx="516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52190" y="217297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85260" y="2172970"/>
            <a:ext cx="563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98060" y="2172970"/>
            <a:ext cx="516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82340" y="3274060"/>
            <a:ext cx="600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65450" y="3274060"/>
            <a:ext cx="516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85260" y="3274060"/>
            <a:ext cx="516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98060" y="3274060"/>
            <a:ext cx="516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65450" y="4478655"/>
            <a:ext cx="28771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小羊比小鸟少多少只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06700" y="5123180"/>
            <a:ext cx="42468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9=3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（只）（答案不唯一）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6" grpId="0"/>
      <p:bldP spid="16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27" grpId="0"/>
      <p:bldP spid="27" grpId="1"/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</Words>
  <Application>WPS 演示</Application>
  <PresentationFormat>宽屏</PresentationFormat>
  <Paragraphs>164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237</cp:revision>
  <dcterms:created xsi:type="dcterms:W3CDTF">2019-06-19T02:08:00Z</dcterms:created>
  <dcterms:modified xsi:type="dcterms:W3CDTF">2025-02-27T08:10:24Z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77D1BE2D5D024118A97A1074A94B337E_13</vt:lpwstr>
  </property>
</Properties>
</file>