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1585" y="1924685"/>
            <a:ext cx="7149465" cy="30086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08095" y="381825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6685" y="3818255"/>
            <a:ext cx="41719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7290" y="3818255"/>
            <a:ext cx="29400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8095" y="440499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6685" y="4404995"/>
            <a:ext cx="41719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9320" y="4404995"/>
            <a:ext cx="33147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2390140"/>
            <a:ext cx="7105015" cy="22580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76470" y="2910840"/>
            <a:ext cx="33147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5185" y="2939415"/>
            <a:ext cx="31813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84695" y="293941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7225" y="2939415"/>
            <a:ext cx="28384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3935" y="3486150"/>
            <a:ext cx="29400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6295" y="3486150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4695" y="3486150"/>
            <a:ext cx="3016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60715" y="3486150"/>
            <a:ext cx="294005" cy="476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13935" y="4091305"/>
            <a:ext cx="29400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24550" y="4089400"/>
            <a:ext cx="3829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3110" y="407225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60715" y="4072255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9_02"/>
          <p:cNvPicPr>
            <a:picLocks noChangeAspect="1"/>
          </p:cNvPicPr>
          <p:nvPr/>
        </p:nvPicPr>
        <p:blipFill>
          <a:blip r:embed="rId1"/>
          <a:srcRect r="5926"/>
          <a:stretch>
            <a:fillRect/>
          </a:stretch>
        </p:blipFill>
        <p:spPr>
          <a:xfrm>
            <a:off x="2628265" y="2498090"/>
            <a:ext cx="6936105" cy="17202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31025" y="3370580"/>
            <a:ext cx="54165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3930" y="3370580"/>
            <a:ext cx="4464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0335" y="3370580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1995" y="3370580"/>
            <a:ext cx="2940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7450" y="3370580"/>
            <a:ext cx="47625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4925" y="2618105"/>
            <a:ext cx="7042785" cy="16224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41370" y="3695700"/>
            <a:ext cx="46672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3795" y="3695700"/>
            <a:ext cx="46609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2735" y="3695700"/>
            <a:ext cx="35115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2645" y="3695700"/>
            <a:ext cx="38989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8895" y="3695700"/>
            <a:ext cx="40132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9570" y="3695700"/>
            <a:ext cx="43815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6125" y="3695700"/>
            <a:ext cx="46609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80300" y="3695700"/>
            <a:ext cx="38989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42275" y="3695700"/>
            <a:ext cx="35115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98205" y="3695700"/>
            <a:ext cx="46863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9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2399030"/>
            <a:ext cx="7057390" cy="2059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42105" y="3877945"/>
            <a:ext cx="35369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0775" y="3811270"/>
            <a:ext cx="351155" cy="4286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6905" y="3811270"/>
            <a:ext cx="35115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72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F90952A3F7DD473E94E1DA00A8B20718_13</vt:lpwstr>
  </property>
</Properties>
</file>