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8" r:id="rId3"/>
    <p:sldId id="309" r:id="rId4"/>
    <p:sldId id="310" r:id="rId5"/>
    <p:sldId id="311" r:id="rId6"/>
    <p:sldId id="312" r:id="rId7"/>
    <p:sldId id="313" r:id="rId8"/>
    <p:sldId id="314" r:id="rId9"/>
    <p:sldId id="31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8515" y="1085215"/>
            <a:ext cx="9979660" cy="375094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 flipH="1">
            <a:off x="2350770" y="40957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5387340" y="40957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8565515" y="4095750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2854960" y="455485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5267960" y="455485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9494520" y="4554855"/>
            <a:ext cx="41084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Arial" panose="020B0604020202020204" pitchFamily="34" charset="0"/>
                <a:ea typeface="黑体" panose="02010609060101010101" charset="-122"/>
                <a:cs typeface="Arial" panose="020B0604020202020204" pitchFamily="34" charset="0"/>
              </a:rPr>
              <a:t>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340" y="1057910"/>
            <a:ext cx="9760585" cy="2948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2369820" y="2186940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主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3366135" y="2186940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住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5127625" y="2186940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江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7502525" y="2120900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1762760" y="3297555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井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3178810" y="3297555"/>
            <a:ext cx="751840" cy="5721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3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740" y="1319530"/>
            <a:ext cx="10867390" cy="283972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H="1">
            <a:off x="3837940" y="2776220"/>
            <a:ext cx="387350" cy="86931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907790" y="2776220"/>
            <a:ext cx="4521200" cy="85026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5113020" y="2795270"/>
            <a:ext cx="94488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6402070" y="2710815"/>
            <a:ext cx="3500120" cy="100076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226945" y="2785745"/>
            <a:ext cx="5786120" cy="8782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7172325" y="2795270"/>
            <a:ext cx="944880" cy="8686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410970"/>
            <a:ext cx="10445115" cy="26473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 flipH="1">
            <a:off x="4391025" y="3115945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 flipH="1">
            <a:off x="4262755" y="3577590"/>
            <a:ext cx="791845" cy="46164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230" y="1953260"/>
            <a:ext cx="10556875" cy="28194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 flipH="1">
            <a:off x="1779270" y="3186430"/>
            <a:ext cx="4105275" cy="352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瑞金城外有个村子叫沙洲坝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 flipH="1">
            <a:off x="1708150" y="4182745"/>
            <a:ext cx="5285740" cy="3524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毛主席就带领战士和乡亲们挖了一口井。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3195" y="1242695"/>
            <a:ext cx="9265920" cy="434467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 flipV="1">
            <a:off x="2827020" y="2993390"/>
            <a:ext cx="1795145" cy="9544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2827020" y="4131310"/>
            <a:ext cx="1795145" cy="9544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713855" y="2861310"/>
            <a:ext cx="2130425" cy="108648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13855" y="2861310"/>
            <a:ext cx="1913255" cy="9632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732905" y="5085715"/>
            <a:ext cx="2111375" cy="508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6715" y="1277620"/>
            <a:ext cx="8879840" cy="43033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 flipH="1">
            <a:off x="4721225" y="332676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4721225" y="386969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 flipH="1">
            <a:off x="4451985" y="4776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8608060" y="47764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0990" y="1139190"/>
            <a:ext cx="9192260" cy="46520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 flipH="1">
            <a:off x="5902325" y="2453005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 flipH="1">
            <a:off x="2774950" y="4243070"/>
            <a:ext cx="1017905" cy="612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p>
            <a:pPr algn="ctr"/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ZTg3YjM4YjE0NWUzMWVhYjY2N2RhZjc1NjM0YzIwMGQ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</Words>
  <Application>WPS 演示</Application>
  <PresentationFormat>宽屏</PresentationFormat>
  <Paragraphs>46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xvv.</cp:lastModifiedBy>
  <cp:revision>196</cp:revision>
  <dcterms:created xsi:type="dcterms:W3CDTF">2019-06-19T02:08:00Z</dcterms:created>
  <dcterms:modified xsi:type="dcterms:W3CDTF">2025-02-13T07:42:32Z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809AA664DB6B41F2A58F033FA12657E2_13</vt:lpwstr>
  </property>
</Properties>
</file>