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265" y="909320"/>
            <a:ext cx="6254750" cy="54222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03135" y="2221865"/>
            <a:ext cx="340995" cy="403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2200" y="2748280"/>
            <a:ext cx="322580" cy="414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5955" y="3515995"/>
            <a:ext cx="360680" cy="441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3_01"/>
          <p:cNvPicPr>
            <a:picLocks noChangeAspect="1"/>
          </p:cNvPicPr>
          <p:nvPr/>
        </p:nvPicPr>
        <p:blipFill>
          <a:blip r:embed="rId1"/>
          <a:srcRect r="325" b="25548"/>
          <a:stretch>
            <a:fillRect/>
          </a:stretch>
        </p:blipFill>
        <p:spPr>
          <a:xfrm>
            <a:off x="1943735" y="1939925"/>
            <a:ext cx="7975600" cy="1489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54475" y="3519170"/>
            <a:ext cx="312610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168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(cm)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3_02"/>
          <p:cNvPicPr>
            <a:picLocks noChangeAspect="1"/>
          </p:cNvPicPr>
          <p:nvPr/>
        </p:nvPicPr>
        <p:blipFill>
          <a:blip r:embed="rId1"/>
          <a:srcRect r="629" b="50000"/>
          <a:stretch>
            <a:fillRect/>
          </a:stretch>
        </p:blipFill>
        <p:spPr>
          <a:xfrm>
            <a:off x="2066290" y="2052955"/>
            <a:ext cx="7587615" cy="1376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72255" y="4026535"/>
            <a:ext cx="35763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条红色的棱，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条蓝色的棱。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WPS 演示</Application>
  <PresentationFormat>宽屏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Times New Roman</vt:lpstr>
      <vt:lpstr>黑体</vt:lpstr>
      <vt:lpstr>Cambria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2025-01-26T12:06:38Z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99DF0C21E987459C9B63479E92813F89_13</vt:lpwstr>
  </property>
</Properties>
</file>