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9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1657985"/>
            <a:ext cx="7212965" cy="3663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00400" y="2821940"/>
            <a:ext cx="3841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57340" y="3717925"/>
            <a:ext cx="990600" cy="439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ABCD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8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315" y="1664335"/>
            <a:ext cx="7425690" cy="3710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05785" y="4937125"/>
            <a:ext cx="1026795" cy="3276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狐假虎威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31665" y="4937125"/>
            <a:ext cx="145796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老虎又上了当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70345" y="4937125"/>
            <a:ext cx="209613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狐狸又使出了新点子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7770" y="2087880"/>
            <a:ext cx="47180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8675" y="2129155"/>
            <a:ext cx="769366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5720" y="1094740"/>
            <a:ext cx="6696075" cy="489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211580"/>
            <a:ext cx="6689725" cy="478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WPS 演示</Application>
  <PresentationFormat>宽屏</PresentationFormat>
  <Paragraphs>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2025-02-08T15:40:26Z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5F2F02E661244839A585FF346FFAD1F7_13</vt:lpwstr>
  </property>
</Properties>
</file>