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95" r:id="rId3"/>
    <p:sldId id="296" r:id="rId4"/>
    <p:sldId id="297" r:id="rId5"/>
    <p:sldId id="298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93" userDrawn="1">
          <p15:clr>
            <a:srgbClr val="A4A3A4"/>
          </p15:clr>
        </p15:guide>
        <p15:guide id="2" pos="390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3308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093"/>
        <p:guide pos="3907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24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36470" y="763905"/>
            <a:ext cx="7813675" cy="5822950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4276725" y="3901440"/>
            <a:ext cx="9918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画图略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647440" y="4848225"/>
            <a:ext cx="5441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－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318510" y="4848225"/>
            <a:ext cx="6045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69080" y="4848225"/>
            <a:ext cx="4622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58360" y="4848225"/>
            <a:ext cx="4622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261995" y="5957570"/>
            <a:ext cx="6045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47440" y="5957570"/>
            <a:ext cx="5441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－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069080" y="5957570"/>
            <a:ext cx="4622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658360" y="5957570"/>
            <a:ext cx="4622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399020" y="6019165"/>
            <a:ext cx="5956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几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7" grpId="1"/>
      <p:bldP spid="15" grpId="0"/>
      <p:bldP spid="15" grpId="1"/>
      <p:bldP spid="11" grpId="0"/>
      <p:bldP spid="11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24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5295" y="1268095"/>
            <a:ext cx="10464800" cy="325374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127885" y="3941445"/>
            <a:ext cx="5105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38425" y="3969385"/>
            <a:ext cx="412115" cy="4324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－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135630" y="3941445"/>
            <a:ext cx="4445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19220" y="3969385"/>
            <a:ext cx="4445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297930" y="3969385"/>
            <a:ext cx="5105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751955" y="3941445"/>
            <a:ext cx="412115" cy="4324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－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296150" y="3969385"/>
            <a:ext cx="4445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079740" y="3969385"/>
            <a:ext cx="4445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6" grpId="0"/>
      <p:bldP spid="6" grpId="1"/>
      <p:bldP spid="3" grpId="0"/>
      <p:bldP spid="3" grpId="1"/>
      <p:bldP spid="4" grpId="0"/>
      <p:bldP spid="4" grpId="1"/>
      <p:bldP spid="5" grpId="0"/>
      <p:bldP spid="5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24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3125" y="1599565"/>
            <a:ext cx="10445750" cy="140017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092575" y="2212340"/>
            <a:ext cx="5105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36440" y="2240280"/>
            <a:ext cx="412115" cy="4324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－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60315" y="2212340"/>
            <a:ext cx="4533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879465" y="2212340"/>
            <a:ext cx="4533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6" grpId="0"/>
      <p:bldP spid="6" grpId="1"/>
      <p:bldP spid="3" grpId="0"/>
      <p:bldP spid="3" grpId="1"/>
      <p:bldP spid="4" grpId="0"/>
      <p:bldP spid="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24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2305" y="1255395"/>
            <a:ext cx="10189845" cy="236347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684020" y="2779395"/>
            <a:ext cx="5105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37410" y="2807335"/>
            <a:ext cx="412115" cy="4324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－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42870" y="2779395"/>
            <a:ext cx="5105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25520" y="2779395"/>
            <a:ext cx="4254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6" grpId="0"/>
      <p:bldP spid="6" grpId="1"/>
      <p:bldP spid="3" grpId="0"/>
      <p:bldP spid="3" grpId="1"/>
      <p:bldP spid="4" grpId="0"/>
      <p:bldP spid="4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</Words>
  <Application>WPS 演示</Application>
  <PresentationFormat>宽屏</PresentationFormat>
  <Paragraphs>52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209</cp:revision>
  <dcterms:created xsi:type="dcterms:W3CDTF">2019-06-19T02:08:00Z</dcterms:created>
  <dcterms:modified xsi:type="dcterms:W3CDTF">2025-02-27T06:53:12Z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77D1BE2D5D024118A97A1074A94B337E_13</vt:lpwstr>
  </property>
</Properties>
</file>