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8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2_00"/>
          <p:cNvPicPr>
            <a:picLocks noChangeAspect="1"/>
          </p:cNvPicPr>
          <p:nvPr/>
        </p:nvPicPr>
        <p:blipFill>
          <a:blip r:embed="rId1"/>
          <a:srcRect r="674" b="16897"/>
          <a:stretch>
            <a:fillRect/>
          </a:stretch>
        </p:blipFill>
        <p:spPr>
          <a:xfrm>
            <a:off x="2431415" y="1581785"/>
            <a:ext cx="7329170" cy="38481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96635" y="4378960"/>
            <a:ext cx="4953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8760" y="4658360"/>
            <a:ext cx="396875" cy="4375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3806190" y="5429885"/>
          <a:ext cx="15125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2" imgW="1536700" imgH="609600" progId="Equation.DSMT4">
                  <p:embed/>
                </p:oleObj>
              </mc:Choice>
              <mc:Fallback>
                <p:oleObj name="" r:id="rId2" imgW="1536700" imgH="6096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06190" y="5429885"/>
                        <a:ext cx="15125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245" y="1962150"/>
            <a:ext cx="7647940" cy="31807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73320" y="2303145"/>
            <a:ext cx="4927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6860" y="2919730"/>
            <a:ext cx="550545" cy="3409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31770" y="4093845"/>
            <a:ext cx="324802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建议唐老师去乙地。因为寒假期间乙地气温比甲地气温高，乙地温暖，甲地寒冷。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1426210"/>
            <a:ext cx="7241540" cy="2921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05505" y="4174173"/>
            <a:ext cx="5080000" cy="163004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这个渔场第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个月开始捕捞出售这两种鱼比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较合适。观察统计图可以发现：在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个月后，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种鱼生长速度非常缓慢，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种鱼甚至停止生长。因此，这两种鱼生长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个月时是捕捞的最佳时机。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WPS 演示</Application>
  <PresentationFormat>宽屏</PresentationFormat>
  <Paragraphs>12</Paragraphs>
  <Slides>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Cambria</vt:lpstr>
      <vt:lpstr>Times New Roman</vt:lpstr>
      <vt:lpstr>WPS</vt:lpstr>
      <vt:lpstr>Equation.DSMT4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2025-02-09T07:56:14Z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9C3BDD48AF254BEF8016B329C371644E_13</vt:lpwstr>
  </property>
</Properties>
</file>