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1" r:id="rId3"/>
    <p:sldId id="27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1097280"/>
            <a:ext cx="6972300" cy="498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7_01"/>
          <p:cNvPicPr>
            <a:picLocks noChangeAspect="1"/>
          </p:cNvPicPr>
          <p:nvPr/>
        </p:nvPicPr>
        <p:blipFill>
          <a:blip r:embed="rId1"/>
          <a:srcRect l="15301"/>
          <a:stretch>
            <a:fillRect/>
          </a:stretch>
        </p:blipFill>
        <p:spPr>
          <a:xfrm>
            <a:off x="2741295" y="1214755"/>
            <a:ext cx="6479540" cy="4690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6345" y="1565275"/>
            <a:ext cx="1009650" cy="3181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练习跑步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9550" y="1565275"/>
            <a:ext cx="6356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跌倒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7305" y="2139950"/>
            <a:ext cx="12592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心猛地收紧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2885" y="1565275"/>
            <a:ext cx="10382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艰难爬起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6395" y="2139950"/>
            <a:ext cx="6146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震惊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2265" y="2139950"/>
            <a:ext cx="10191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肃然起敬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2955" y="2800985"/>
            <a:ext cx="709930" cy="250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16395" y="2800985"/>
            <a:ext cx="6527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41165" y="3051810"/>
            <a:ext cx="10483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刚毅坚强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86525" y="3308985"/>
            <a:ext cx="2494280" cy="3397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一阵阵急促的拐杖触地声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49290" y="3597910"/>
            <a:ext cx="29260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靠一条腿和一双拐杖锻炼自己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59780" y="3904615"/>
            <a:ext cx="6267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6000" y="4165600"/>
            <a:ext cx="5080000" cy="34544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写出了军人不怕困难、勇往直前、热爱生活的品质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20635" y="4394835"/>
            <a:ext cx="34163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32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Constantia</vt:lpstr>
      <vt:lpstr>Times New Roman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2025-02-08T12:09:40Z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F8ED155EE1CA4B28A797C752B0BC2A49_13</vt:lpwstr>
  </property>
</Properties>
</file>